
<file path=[Content_Types].xml><?xml version="1.0" encoding="utf-8"?>
<Types xmlns="http://schemas.openxmlformats.org/package/2006/content-types">
  <Default Extension="png" ContentType="image/png"/>
  <Default Extension="jpeg" ContentType="image/jpeg"/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
<Relationships xmlns="http://schemas.openxmlformats.org/package/2006/relationships">
    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12192000" cy="6858000"/>
  <p:notesSz cx="6858000" cy="9144000"/>
  <p:embeddedFontLst>
    <p:embeddedFont>
      <p:font typeface="OPPOSans H"/>
      <p:regular r:id="rId37"/>
    </p:embeddedFont>
    <p:embeddedFont>
      <p:font typeface="OPPOSans R"/>
      <p:regular r:id="rId38"/>
    </p:embeddedFont>
    <p:embeddedFont>
      <p:font typeface="Source Han Sans"/>
      <p:regular r:id="rId39"/>
    </p:embeddedFont>
    <p:embeddedFont>
      <p:font typeface="Source Han Sans CN Bold"/>
      <p:regular r:id="rId40"/>
    </p:embeddedFont>
    <p:embeddedFont>
      <p:font typeface="OPPOSans B"/>
      <p:regular r:id="rId41"/>
    </p:embeddedFont>
  </p:embeddedFontLst>
</p:presentation>
</file>

<file path=ppt/_rels/presentation.xml.rels><?xml version="1.0" encoding="UTF-8" standalone="yes"?>
<Relationships xmlns="http://schemas.openxmlformats.org/package/2006/relationships">
<Relationship Id="rId1" Type="http://schemas.openxmlformats.org/officeDocument/2006/relationships/theme" Target="theme/theme1.xml"/>
<Relationship Id="rId2" Type="http://schemas.openxmlformats.org/officeDocument/2006/relationships/slideMaster" Target="slideMasters/slideMaster1.xml"/>
<Relationship Id="rId3" Type="http://schemas.openxmlformats.org/officeDocument/2006/relationships/slide" Target="slides/slide1.xml"/>
<Relationship Id="rId4" Type="http://schemas.openxmlformats.org/officeDocument/2006/relationships/slide" Target="slides/slide2.xml"/>
<Relationship Id="rId5" Type="http://schemas.openxmlformats.org/officeDocument/2006/relationships/slide" Target="slides/slide3.xml"/>
<Relationship Id="rId6" Type="http://schemas.openxmlformats.org/officeDocument/2006/relationships/slide" Target="slides/slide4.xml"/>
<Relationship Id="rId7" Type="http://schemas.openxmlformats.org/officeDocument/2006/relationships/slide" Target="slides/slide5.xml"/>
<Relationship Id="rId8" Type="http://schemas.openxmlformats.org/officeDocument/2006/relationships/slide" Target="slides/slide6.xml"/>
<Relationship Id="rId9" Type="http://schemas.openxmlformats.org/officeDocument/2006/relationships/slide" Target="slides/slide7.xml"/>
<Relationship Id="rId10" Type="http://schemas.openxmlformats.org/officeDocument/2006/relationships/slide" Target="slides/slide8.xml"/>
<Relationship Id="rId11" Type="http://schemas.openxmlformats.org/officeDocument/2006/relationships/slide" Target="slides/slide9.xml"/>
<Relationship Id="rId12" Type="http://schemas.openxmlformats.org/officeDocument/2006/relationships/slide" Target="slides/slide10.xml"/>
<Relationship Id="rId13" Type="http://schemas.openxmlformats.org/officeDocument/2006/relationships/slide" Target="slides/slide11.xml"/>
<Relationship Id="rId14" Type="http://schemas.openxmlformats.org/officeDocument/2006/relationships/slide" Target="slides/slide12.xml"/>
<Relationship Id="rId15" Type="http://schemas.openxmlformats.org/officeDocument/2006/relationships/slide" Target="slides/slide13.xml"/>
<Relationship Id="rId16" Type="http://schemas.openxmlformats.org/officeDocument/2006/relationships/slide" Target="slides/slide14.xml"/>
<Relationship Id="rId17" Type="http://schemas.openxmlformats.org/officeDocument/2006/relationships/slide" Target="slides/slide15.xml"/>
<Relationship Id="rId18" Type="http://schemas.openxmlformats.org/officeDocument/2006/relationships/slide" Target="slides/slide16.xml"/>
<Relationship Id="rId19" Type="http://schemas.openxmlformats.org/officeDocument/2006/relationships/slide" Target="slides/slide17.xml"/>
<Relationship Id="rId20" Type="http://schemas.openxmlformats.org/officeDocument/2006/relationships/slide" Target="slides/slide18.xml"/>
<Relationship Id="rId21" Type="http://schemas.openxmlformats.org/officeDocument/2006/relationships/slide" Target="slides/slide19.xml"/>
<Relationship Id="rId22" Type="http://schemas.openxmlformats.org/officeDocument/2006/relationships/slide" Target="slides/slide20.xml"/>
<Relationship Id="rId23" Type="http://schemas.openxmlformats.org/officeDocument/2006/relationships/slide" Target="slides/slide21.xml"/>
<Relationship Id="rId24" Type="http://schemas.openxmlformats.org/officeDocument/2006/relationships/slide" Target="slides/slide22.xml"/>
<Relationship Id="rId25" Type="http://schemas.openxmlformats.org/officeDocument/2006/relationships/slide" Target="slides/slide23.xml"/>
<Relationship Id="rId26" Type="http://schemas.openxmlformats.org/officeDocument/2006/relationships/slide" Target="slides/slide24.xml"/>
<Relationship Id="rId27" Type="http://schemas.openxmlformats.org/officeDocument/2006/relationships/slide" Target="slides/slide25.xml"/>
<Relationship Id="rId28" Type="http://schemas.openxmlformats.org/officeDocument/2006/relationships/slide" Target="slides/slide26.xml"/>
<Relationship Id="rId29" Type="http://schemas.openxmlformats.org/officeDocument/2006/relationships/slide" Target="slides/slide27.xml"/>
<Relationship Id="rId30" Type="http://schemas.openxmlformats.org/officeDocument/2006/relationships/slide" Target="slides/slide28.xml"/>
<Relationship Id="rId31" Type="http://schemas.openxmlformats.org/officeDocument/2006/relationships/slide" Target="slides/slide29.xml"/>
<Relationship Id="rId32" Type="http://schemas.openxmlformats.org/officeDocument/2006/relationships/slide" Target="slides/slide30.xml"/>
<Relationship Id="rId33" Type="http://schemas.openxmlformats.org/officeDocument/2006/relationships/slide" Target="slides/slide31.xml"/>
<Relationship Id="rId34" Type="http://schemas.openxmlformats.org/officeDocument/2006/relationships/slide" Target="slides/slide32.xml"/>
<Relationship Id="rId35" Type="http://schemas.openxmlformats.org/officeDocument/2006/relationships/slide" Target="slides/slide33.xml"/>
<Relationship Id="rId36" Type="http://schemas.openxmlformats.org/officeDocument/2006/relationships/slide" Target="slides/slide34.xml"/>
<Relationship Id="rId37" Type="http://schemas.openxmlformats.org/officeDocument/2006/relationships/font" Target="fonts/font1.fntdata"/>
<Relationship Id="rId38" Type="http://schemas.openxmlformats.org/officeDocument/2006/relationships/font" Target="fonts/font2.fntdata"/>
<Relationship Id="rId39" Type="http://schemas.openxmlformats.org/officeDocument/2006/relationships/font" Target="fonts/font5.fntdata"/>
<Relationship Id="rId40" Type="http://schemas.openxmlformats.org/officeDocument/2006/relationships/font" Target="fonts/font4.fntdata"/>
<Relationship Id="rId41" Type="http://schemas.openxmlformats.org/officeDocument/2006/relationships/font" Target="fonts/font3.fntdata"/>
</Relationships>
</file>

<file path=ppt/slideLayouts/_rels/slideLayout1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.jpeg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pn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6.jpe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9.png"/>
<Relationship Id="rId3" Type="http://schemas.openxmlformats.org/officeDocument/2006/relationships/image" Target="../media/image10.png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jpeg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5.png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png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.jpeg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3.jpeg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444070" y="984928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634447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30064" y="1907960"/>
            <a:ext cx="5167455" cy="1987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39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计算机故障案例分析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89495" y="4154562"/>
            <a:ext cx="1506945" cy="1615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0" flipH="0" flipV="0">
            <a:off x="2217420" y="4235353"/>
            <a:ext cx="3444518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 rot="0" flipH="0" flipV="0">
            <a:off x="450341" y="4531595"/>
            <a:ext cx="2870181" cy="326219"/>
          </a:xfrm>
          <a:prstGeom prst="roundRect">
            <a:avLst/>
          </a:prstGeom>
          <a:solidFill>
            <a:schemeClr val="accent1"/>
          </a:solidFill>
          <a:ln w="7620" cap="flat">
            <a:solidFill>
              <a:srgbClr val="FFFFFF">
                <a:alpha val="100000"/>
              </a:srgbClr>
            </a:solidFill>
            <a:miter/>
          </a:ln>
          <a:effectLst/>
        </p:spPr>
        <p:txBody>
          <a:bodyPr vert="horz" wrap="square" lIns="73152" tIns="36576" rIns="73152" bIns="36576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4057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89659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时间：202X.X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6019552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155" t="5882" r="2360" b="1396"/>
          <a:stretch>
            <a:fillRect/>
          </a:stretch>
        </p:blipFill>
        <p:spPr>
          <a:xfrm rot="0" flipH="0" flipV="0">
            <a:off x="6830714" y="1596441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9" name=""/>
          <p:cNvGrpSpPr/>
          <p:nvPr/>
        </p:nvGrpSpPr>
        <p:grpSpPr>
          <a:xfrm>
            <a:off x="10539606" y="2278373"/>
            <a:ext cx="1050564" cy="1050563"/>
            <a:chOff x="10539606" y="2278373"/>
            <a:chExt cx="1050564" cy="1050563"/>
          </a:xfrm>
        </p:grpSpPr>
        <p:sp>
          <p:nvSpPr>
            <p:cNvPr id="30" name="标题 1"/>
            <p:cNvSpPr txBox="1"/>
            <p:nvPr/>
          </p:nvSpPr>
          <p:spPr>
            <a:xfrm rot="0" flipH="0" flipV="0">
              <a:off x="10539606" y="2278373"/>
              <a:ext cx="1050564" cy="1050563"/>
            </a:xfrm>
            <a:custGeom>
              <a:avLst/>
              <a:gdLst>
                <a:gd name="connsiteX0" fmla="*/ 688285 w 688284"/>
                <a:gd name="connsiteY0" fmla="*/ 535885 h 688284"/>
                <a:gd name="connsiteX1" fmla="*/ 535885 w 688284"/>
                <a:gd name="connsiteY1" fmla="*/ 688285 h 688284"/>
                <a:gd name="connsiteX2" fmla="*/ 152400 w 688284"/>
                <a:gd name="connsiteY2" fmla="*/ 688285 h 688284"/>
                <a:gd name="connsiteX3" fmla="*/ 0 w 688284"/>
                <a:gd name="connsiteY3" fmla="*/ 535885 h 688284"/>
                <a:gd name="connsiteX4" fmla="*/ 0 w 688284"/>
                <a:gd name="connsiteY4" fmla="*/ 152400 h 688284"/>
                <a:gd name="connsiteX5" fmla="*/ 152400 w 688284"/>
                <a:gd name="connsiteY5" fmla="*/ 0 h 688284"/>
                <a:gd name="connsiteX6" fmla="*/ 535885 w 688284"/>
                <a:gd name="connsiteY6" fmla="*/ 0 h 688284"/>
                <a:gd name="connsiteX7" fmla="*/ 688285 w 688284"/>
                <a:gd name="connsiteY7" fmla="*/ 152400 h 688284"/>
                <a:gd name="connsiteX8" fmla="*/ 688285 w 688284"/>
                <a:gd name="connsiteY8" fmla="*/ 535885 h 688284"/>
              </a:gdLst>
              <a:rect l="l" t="t" r="r" b="b"/>
              <a:pathLst>
                <a:path w="688284" h="688284">
                  <a:moveTo>
                    <a:pt x="688285" y="535885"/>
                  </a:moveTo>
                  <a:cubicBezTo>
                    <a:pt x="688285" y="619953"/>
                    <a:pt x="619539" y="688285"/>
                    <a:pt x="535885" y="688285"/>
                  </a:cubicBezTo>
                  <a:lnTo>
                    <a:pt x="152400" y="688285"/>
                  </a:lnTo>
                  <a:cubicBezTo>
                    <a:pt x="68332" y="688285"/>
                    <a:pt x="0" y="619539"/>
                    <a:pt x="0" y="535885"/>
                  </a:cubicBezTo>
                  <a:lnTo>
                    <a:pt x="0" y="152400"/>
                  </a:lnTo>
                  <a:cubicBezTo>
                    <a:pt x="0" y="68332"/>
                    <a:pt x="68746" y="0"/>
                    <a:pt x="152400" y="0"/>
                  </a:cubicBezTo>
                  <a:lnTo>
                    <a:pt x="535885" y="0"/>
                  </a:lnTo>
                  <a:cubicBezTo>
                    <a:pt x="619953" y="0"/>
                    <a:pt x="688285" y="68746"/>
                    <a:pt x="688285" y="152400"/>
                  </a:cubicBezTo>
                  <a:lnTo>
                    <a:pt x="688285" y="535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 rot="0" flipH="0" flipV="0">
              <a:off x="10782968" y="2537939"/>
              <a:ext cx="563838" cy="531430"/>
            </a:xfrm>
            <a:custGeom>
              <a:avLst/>
              <a:gdLst>
                <a:gd name="connsiteX0" fmla="*/ 1110072 w 1498885"/>
                <a:gd name="connsiteY0" fmla="*/ 1039039 h 1412736"/>
                <a:gd name="connsiteX1" fmla="*/ 1149511 w 1498885"/>
                <a:gd name="connsiteY1" fmla="*/ 1055363 h 1412736"/>
                <a:gd name="connsiteX2" fmla="*/ 1371451 w 1498885"/>
                <a:gd name="connsiteY2" fmla="*/ 1277303 h 1412736"/>
                <a:gd name="connsiteX3" fmla="*/ 1371451 w 1498885"/>
                <a:gd name="connsiteY3" fmla="*/ 1356182 h 1412736"/>
                <a:gd name="connsiteX4" fmla="*/ 1332012 w 1498885"/>
                <a:gd name="connsiteY4" fmla="*/ 1372553 h 1412736"/>
                <a:gd name="connsiteX5" fmla="*/ 1292572 w 1498885"/>
                <a:gd name="connsiteY5" fmla="*/ 1356182 h 1412736"/>
                <a:gd name="connsiteX6" fmla="*/ 1070632 w 1498885"/>
                <a:gd name="connsiteY6" fmla="*/ 1134242 h 1412736"/>
                <a:gd name="connsiteX7" fmla="*/ 1070632 w 1498885"/>
                <a:gd name="connsiteY7" fmla="*/ 1055363 h 1412736"/>
                <a:gd name="connsiteX8" fmla="*/ 1110072 w 1498885"/>
                <a:gd name="connsiteY8" fmla="*/ 1039039 h 1412736"/>
                <a:gd name="connsiteX9" fmla="*/ 1110072 w 1498885"/>
                <a:gd name="connsiteY9" fmla="*/ 705989 h 1412736"/>
                <a:gd name="connsiteX10" fmla="*/ 1443075 w 1498885"/>
                <a:gd name="connsiteY10" fmla="*/ 705989 h 1412736"/>
                <a:gd name="connsiteX11" fmla="*/ 1498885 w 1498885"/>
                <a:gd name="connsiteY11" fmla="*/ 761800 h 1412736"/>
                <a:gd name="connsiteX12" fmla="*/ 1443075 w 1498885"/>
                <a:gd name="connsiteY12" fmla="*/ 817611 h 1412736"/>
                <a:gd name="connsiteX13" fmla="*/ 1110072 w 1498885"/>
                <a:gd name="connsiteY13" fmla="*/ 817611 h 1412736"/>
                <a:gd name="connsiteX14" fmla="*/ 1054261 w 1498885"/>
                <a:gd name="connsiteY14" fmla="*/ 761800 h 1412736"/>
                <a:gd name="connsiteX15" fmla="*/ 1110072 w 1498885"/>
                <a:gd name="connsiteY15" fmla="*/ 705989 h 1412736"/>
                <a:gd name="connsiteX16" fmla="*/ 1332012 w 1498885"/>
                <a:gd name="connsiteY16" fmla="*/ 151093 h 1412736"/>
                <a:gd name="connsiteX17" fmla="*/ 1371451 w 1498885"/>
                <a:gd name="connsiteY17" fmla="*/ 167418 h 1412736"/>
                <a:gd name="connsiteX18" fmla="*/ 1371451 w 1498885"/>
                <a:gd name="connsiteY18" fmla="*/ 246297 h 1412736"/>
                <a:gd name="connsiteX19" fmla="*/ 1149511 w 1498885"/>
                <a:gd name="connsiteY19" fmla="*/ 468236 h 1412736"/>
                <a:gd name="connsiteX20" fmla="*/ 1110072 w 1498885"/>
                <a:gd name="connsiteY20" fmla="*/ 484608 h 1412736"/>
                <a:gd name="connsiteX21" fmla="*/ 1070632 w 1498885"/>
                <a:gd name="connsiteY21" fmla="*/ 468236 h 1412736"/>
                <a:gd name="connsiteX22" fmla="*/ 1070632 w 1498885"/>
                <a:gd name="connsiteY22" fmla="*/ 389358 h 1412736"/>
                <a:gd name="connsiteX23" fmla="*/ 1292572 w 1498885"/>
                <a:gd name="connsiteY23" fmla="*/ 167418 h 1412736"/>
                <a:gd name="connsiteX24" fmla="*/ 1332012 w 1498885"/>
                <a:gd name="connsiteY24" fmla="*/ 151093 h 1412736"/>
                <a:gd name="connsiteX25" fmla="*/ 709724 w 1498885"/>
                <a:gd name="connsiteY25" fmla="*/ 111607 h 1412736"/>
                <a:gd name="connsiteX26" fmla="*/ 649635 w 1498885"/>
                <a:gd name="connsiteY26" fmla="*/ 127420 h 1412736"/>
                <a:gd name="connsiteX27" fmla="*/ 174129 w 1498885"/>
                <a:gd name="connsiteY27" fmla="*/ 394752 h 1412736"/>
                <a:gd name="connsiteX28" fmla="*/ 111621 w 1498885"/>
                <a:gd name="connsiteY28" fmla="*/ 501536 h 1412736"/>
                <a:gd name="connsiteX29" fmla="*/ 111621 w 1498885"/>
                <a:gd name="connsiteY29" fmla="*/ 910814 h 1412736"/>
                <a:gd name="connsiteX30" fmla="*/ 174129 w 1498885"/>
                <a:gd name="connsiteY30" fmla="*/ 1017598 h 1412736"/>
                <a:gd name="connsiteX31" fmla="*/ 649821 w 1498885"/>
                <a:gd name="connsiteY31" fmla="*/ 1284930 h 1412736"/>
                <a:gd name="connsiteX32" fmla="*/ 771674 w 1498885"/>
                <a:gd name="connsiteY32" fmla="*/ 1283814 h 1412736"/>
                <a:gd name="connsiteX33" fmla="*/ 832321 w 1498885"/>
                <a:gd name="connsiteY33" fmla="*/ 1178146 h 1412736"/>
                <a:gd name="connsiteX34" fmla="*/ 832321 w 1498885"/>
                <a:gd name="connsiteY34" fmla="*/ 234204 h 1412736"/>
                <a:gd name="connsiteX35" fmla="*/ 771674 w 1498885"/>
                <a:gd name="connsiteY35" fmla="*/ 128536 h 1412736"/>
                <a:gd name="connsiteX36" fmla="*/ 709724 w 1498885"/>
                <a:gd name="connsiteY36" fmla="*/ 111607 h 1412736"/>
                <a:gd name="connsiteX37" fmla="*/ 711864 w 1498885"/>
                <a:gd name="connsiteY37" fmla="*/ 9 h 1412736"/>
                <a:gd name="connsiteX38" fmla="*/ 828043 w 1498885"/>
                <a:gd name="connsiteY38" fmla="*/ 32356 h 1412736"/>
                <a:gd name="connsiteX39" fmla="*/ 943942 w 1498885"/>
                <a:gd name="connsiteY39" fmla="*/ 234390 h 1412736"/>
                <a:gd name="connsiteX40" fmla="*/ 943942 w 1498885"/>
                <a:gd name="connsiteY40" fmla="*/ 1178518 h 1412736"/>
                <a:gd name="connsiteX41" fmla="*/ 828043 w 1498885"/>
                <a:gd name="connsiteY41" fmla="*/ 1380552 h 1412736"/>
                <a:gd name="connsiteX42" fmla="*/ 709910 w 1498885"/>
                <a:gd name="connsiteY42" fmla="*/ 1412736 h 1412736"/>
                <a:gd name="connsiteX43" fmla="*/ 595126 w 1498885"/>
                <a:gd name="connsiteY43" fmla="*/ 1382413 h 1412736"/>
                <a:gd name="connsiteX44" fmla="*/ 119435 w 1498885"/>
                <a:gd name="connsiteY44" fmla="*/ 1115080 h 1412736"/>
                <a:gd name="connsiteX45" fmla="*/ 0 w 1498885"/>
                <a:gd name="connsiteY45" fmla="*/ 911000 h 1412736"/>
                <a:gd name="connsiteX46" fmla="*/ 0 w 1498885"/>
                <a:gd name="connsiteY46" fmla="*/ 501722 h 1412736"/>
                <a:gd name="connsiteX47" fmla="*/ 119435 w 1498885"/>
                <a:gd name="connsiteY47" fmla="*/ 297642 h 1412736"/>
                <a:gd name="connsiteX48" fmla="*/ 595126 w 1498885"/>
                <a:gd name="connsiteY48" fmla="*/ 30309 h 1412736"/>
                <a:gd name="connsiteX49" fmla="*/ 711864 w 1498885"/>
                <a:gd name="connsiteY49" fmla="*/ 9 h 1412736"/>
              </a:gdLst>
              <a:rect l="l" t="t" r="r" b="b"/>
              <a:pathLst>
                <a:path w="1498885" h="1412736">
                  <a:moveTo>
                    <a:pt x="1110072" y="1039039"/>
                  </a:moveTo>
                  <a:cubicBezTo>
                    <a:pt x="1124350" y="1039039"/>
                    <a:pt x="1138628" y="1044480"/>
                    <a:pt x="1149511" y="1055363"/>
                  </a:cubicBezTo>
                  <a:lnTo>
                    <a:pt x="1371451" y="1277303"/>
                  </a:lnTo>
                  <a:cubicBezTo>
                    <a:pt x="1393217" y="1299070"/>
                    <a:pt x="1393217" y="1334416"/>
                    <a:pt x="1371451" y="1356182"/>
                  </a:cubicBezTo>
                  <a:cubicBezTo>
                    <a:pt x="1360661" y="1366972"/>
                    <a:pt x="1346336" y="1372553"/>
                    <a:pt x="1332012" y="1372553"/>
                  </a:cubicBezTo>
                  <a:cubicBezTo>
                    <a:pt x="1317687" y="1372553"/>
                    <a:pt x="1303362" y="1367158"/>
                    <a:pt x="1292572" y="1356182"/>
                  </a:cubicBezTo>
                  <a:lnTo>
                    <a:pt x="1070632" y="1134242"/>
                  </a:lnTo>
                  <a:cubicBezTo>
                    <a:pt x="1048866" y="1112476"/>
                    <a:pt x="1048866" y="1077130"/>
                    <a:pt x="1070632" y="1055363"/>
                  </a:cubicBezTo>
                  <a:cubicBezTo>
                    <a:pt x="1081515" y="1044480"/>
                    <a:pt x="1095793" y="1039039"/>
                    <a:pt x="1110072" y="1039039"/>
                  </a:cubicBezTo>
                  <a:close/>
                  <a:moveTo>
                    <a:pt x="1110072" y="705989"/>
                  </a:moveTo>
                  <a:lnTo>
                    <a:pt x="1443075" y="705989"/>
                  </a:lnTo>
                  <a:cubicBezTo>
                    <a:pt x="1473956" y="705989"/>
                    <a:pt x="1498885" y="730918"/>
                    <a:pt x="1498885" y="761800"/>
                  </a:cubicBezTo>
                  <a:cubicBezTo>
                    <a:pt x="1498885" y="792682"/>
                    <a:pt x="1473770" y="817611"/>
                    <a:pt x="1443075" y="817611"/>
                  </a:cubicBezTo>
                  <a:lnTo>
                    <a:pt x="1110072" y="817611"/>
                  </a:lnTo>
                  <a:cubicBezTo>
                    <a:pt x="1079190" y="817611"/>
                    <a:pt x="1054261" y="792682"/>
                    <a:pt x="1054261" y="761800"/>
                  </a:cubicBezTo>
                  <a:cubicBezTo>
                    <a:pt x="1054261" y="730918"/>
                    <a:pt x="1079190" y="705989"/>
                    <a:pt x="1110072" y="705989"/>
                  </a:cubicBezTo>
                  <a:close/>
                  <a:moveTo>
                    <a:pt x="1332012" y="151093"/>
                  </a:moveTo>
                  <a:cubicBezTo>
                    <a:pt x="1346290" y="151093"/>
                    <a:pt x="1360568" y="156535"/>
                    <a:pt x="1371451" y="167418"/>
                  </a:cubicBezTo>
                  <a:cubicBezTo>
                    <a:pt x="1393217" y="189184"/>
                    <a:pt x="1393217" y="224530"/>
                    <a:pt x="1371451" y="246297"/>
                  </a:cubicBezTo>
                  <a:lnTo>
                    <a:pt x="1149511" y="468236"/>
                  </a:lnTo>
                  <a:cubicBezTo>
                    <a:pt x="1138721" y="479213"/>
                    <a:pt x="1124396" y="484608"/>
                    <a:pt x="1110072" y="484608"/>
                  </a:cubicBezTo>
                  <a:cubicBezTo>
                    <a:pt x="1095747" y="484608"/>
                    <a:pt x="1081422" y="479213"/>
                    <a:pt x="1070632" y="468236"/>
                  </a:cubicBezTo>
                  <a:cubicBezTo>
                    <a:pt x="1048866" y="446470"/>
                    <a:pt x="1048866" y="411124"/>
                    <a:pt x="1070632" y="389358"/>
                  </a:cubicBezTo>
                  <a:lnTo>
                    <a:pt x="1292572" y="167418"/>
                  </a:lnTo>
                  <a:cubicBezTo>
                    <a:pt x="1303455" y="156535"/>
                    <a:pt x="1317733" y="151093"/>
                    <a:pt x="1332012" y="151093"/>
                  </a:cubicBezTo>
                  <a:close/>
                  <a:moveTo>
                    <a:pt x="709724" y="111607"/>
                  </a:moveTo>
                  <a:cubicBezTo>
                    <a:pt x="689074" y="111607"/>
                    <a:pt x="668610" y="116816"/>
                    <a:pt x="649635" y="127420"/>
                  </a:cubicBezTo>
                  <a:lnTo>
                    <a:pt x="174129" y="394752"/>
                  </a:lnTo>
                  <a:cubicBezTo>
                    <a:pt x="135620" y="416332"/>
                    <a:pt x="111621" y="457260"/>
                    <a:pt x="111621" y="501536"/>
                  </a:cubicBezTo>
                  <a:lnTo>
                    <a:pt x="111621" y="910814"/>
                  </a:lnTo>
                  <a:cubicBezTo>
                    <a:pt x="111621" y="955090"/>
                    <a:pt x="135620" y="996018"/>
                    <a:pt x="174129" y="1017598"/>
                  </a:cubicBezTo>
                  <a:lnTo>
                    <a:pt x="649821" y="1284930"/>
                  </a:lnTo>
                  <a:cubicBezTo>
                    <a:pt x="688144" y="1306510"/>
                    <a:pt x="733723" y="1306138"/>
                    <a:pt x="771674" y="1283814"/>
                  </a:cubicBezTo>
                  <a:cubicBezTo>
                    <a:pt x="809625" y="1261676"/>
                    <a:pt x="832321" y="1222050"/>
                    <a:pt x="832321" y="1178146"/>
                  </a:cubicBezTo>
                  <a:lnTo>
                    <a:pt x="832321" y="234204"/>
                  </a:lnTo>
                  <a:cubicBezTo>
                    <a:pt x="832321" y="190113"/>
                    <a:pt x="809625" y="150674"/>
                    <a:pt x="771674" y="128536"/>
                  </a:cubicBezTo>
                  <a:cubicBezTo>
                    <a:pt x="752326" y="117188"/>
                    <a:pt x="731118" y="111607"/>
                    <a:pt x="709724" y="111607"/>
                  </a:cubicBezTo>
                  <a:close/>
                  <a:moveTo>
                    <a:pt x="711864" y="9"/>
                  </a:moveTo>
                  <a:cubicBezTo>
                    <a:pt x="751861" y="358"/>
                    <a:pt x="791766" y="11148"/>
                    <a:pt x="828043" y="32356"/>
                  </a:cubicBezTo>
                  <a:cubicBezTo>
                    <a:pt x="900596" y="74772"/>
                    <a:pt x="943942" y="150302"/>
                    <a:pt x="943942" y="234390"/>
                  </a:cubicBezTo>
                  <a:lnTo>
                    <a:pt x="943942" y="1178518"/>
                  </a:lnTo>
                  <a:cubicBezTo>
                    <a:pt x="943942" y="1262606"/>
                    <a:pt x="900596" y="1338136"/>
                    <a:pt x="828043" y="1380552"/>
                  </a:cubicBezTo>
                  <a:cubicBezTo>
                    <a:pt x="791208" y="1401946"/>
                    <a:pt x="750466" y="1412736"/>
                    <a:pt x="709910" y="1412736"/>
                  </a:cubicBezTo>
                  <a:cubicBezTo>
                    <a:pt x="670471" y="1412736"/>
                    <a:pt x="631217" y="1402691"/>
                    <a:pt x="595126" y="1382413"/>
                  </a:cubicBezTo>
                  <a:lnTo>
                    <a:pt x="119435" y="1115080"/>
                  </a:lnTo>
                  <a:cubicBezTo>
                    <a:pt x="45765" y="1073594"/>
                    <a:pt x="0" y="995460"/>
                    <a:pt x="0" y="911000"/>
                  </a:cubicBezTo>
                  <a:lnTo>
                    <a:pt x="0" y="501722"/>
                  </a:lnTo>
                  <a:cubicBezTo>
                    <a:pt x="0" y="417262"/>
                    <a:pt x="45765" y="338942"/>
                    <a:pt x="119435" y="297642"/>
                  </a:cubicBezTo>
                  <a:lnTo>
                    <a:pt x="595126" y="30309"/>
                  </a:lnTo>
                  <a:cubicBezTo>
                    <a:pt x="631775" y="9752"/>
                    <a:pt x="671866" y="-340"/>
                    <a:pt x="711864" y="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grpSp>
        <p:nvGrpSpPr>
          <p:cNvPr id="32" name=""/>
          <p:cNvGrpSpPr/>
          <p:nvPr/>
        </p:nvGrpSpPr>
        <p:grpSpPr>
          <a:xfrm>
            <a:off x="9507663" y="4622375"/>
            <a:ext cx="862194" cy="862196"/>
            <a:chOff x="9507663" y="4622375"/>
            <a:chExt cx="862194" cy="862196"/>
          </a:xfrm>
        </p:grpSpPr>
        <p:sp>
          <p:nvSpPr>
            <p:cNvPr id="33" name="标题 1"/>
            <p:cNvSpPr txBox="1"/>
            <p:nvPr/>
          </p:nvSpPr>
          <p:spPr>
            <a:xfrm rot="0" flipH="0" flipV="0">
              <a:off x="9507663" y="4622375"/>
              <a:ext cx="862194" cy="862196"/>
            </a:xfrm>
            <a:custGeom>
              <a:avLst/>
              <a:gdLst>
                <a:gd name="connsiteX0" fmla="*/ 564874 w 564873"/>
                <a:gd name="connsiteY0" fmla="*/ 439807 h 564874"/>
                <a:gd name="connsiteX1" fmla="*/ 439806 w 564873"/>
                <a:gd name="connsiteY1" fmla="*/ 564874 h 564874"/>
                <a:gd name="connsiteX2" fmla="*/ 125067 w 564873"/>
                <a:gd name="connsiteY2" fmla="*/ 564874 h 564874"/>
                <a:gd name="connsiteX3" fmla="*/ 0 w 564873"/>
                <a:gd name="connsiteY3" fmla="*/ 439807 h 564874"/>
                <a:gd name="connsiteX4" fmla="*/ 0 w 564873"/>
                <a:gd name="connsiteY4" fmla="*/ 125067 h 564874"/>
                <a:gd name="connsiteX5" fmla="*/ 125067 w 564873"/>
                <a:gd name="connsiteY5" fmla="*/ 0 h 564874"/>
                <a:gd name="connsiteX6" fmla="*/ 439806 w 564873"/>
                <a:gd name="connsiteY6" fmla="*/ 0 h 564874"/>
                <a:gd name="connsiteX7" fmla="*/ 564874 w 564873"/>
                <a:gd name="connsiteY7" fmla="*/ 125067 h 564874"/>
                <a:gd name="connsiteX8" fmla="*/ 564874 w 564873"/>
                <a:gd name="connsiteY8" fmla="*/ 439807 h 564874"/>
              </a:gdLst>
              <a:rect l="l" t="t" r="r" b="b"/>
              <a:pathLst>
                <a:path w="564873" h="564874">
                  <a:moveTo>
                    <a:pt x="564874" y="439807"/>
                  </a:moveTo>
                  <a:cubicBezTo>
                    <a:pt x="564874" y="508552"/>
                    <a:pt x="508552" y="564874"/>
                    <a:pt x="439806" y="564874"/>
                  </a:cubicBezTo>
                  <a:lnTo>
                    <a:pt x="125067" y="564874"/>
                  </a:lnTo>
                  <a:cubicBezTo>
                    <a:pt x="56322" y="564874"/>
                    <a:pt x="0" y="508552"/>
                    <a:pt x="0" y="439807"/>
                  </a:cubicBezTo>
                  <a:lnTo>
                    <a:pt x="0" y="125067"/>
                  </a:lnTo>
                  <a:cubicBezTo>
                    <a:pt x="0" y="56322"/>
                    <a:pt x="56322" y="0"/>
                    <a:pt x="125067" y="0"/>
                  </a:cubicBezTo>
                  <a:lnTo>
                    <a:pt x="439806" y="0"/>
                  </a:lnTo>
                  <a:cubicBezTo>
                    <a:pt x="508552" y="0"/>
                    <a:pt x="564874" y="56322"/>
                    <a:pt x="564874" y="125067"/>
                  </a:cubicBezTo>
                  <a:lnTo>
                    <a:pt x="564874" y="4398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 rot="0" flipH="0" flipV="0">
              <a:off x="9664187" y="4787758"/>
              <a:ext cx="549145" cy="531430"/>
            </a:xfrm>
            <a:custGeom>
              <a:avLst/>
              <a:gdLst>
                <a:gd name="connsiteX0" fmla="*/ 695958 w 1660735"/>
                <a:gd name="connsiteY0" fmla="*/ 752512 h 1607157"/>
                <a:gd name="connsiteX1" fmla="*/ 376349 w 1660735"/>
                <a:gd name="connsiteY1" fmla="*/ 752512 h 1607157"/>
                <a:gd name="connsiteX2" fmla="*/ 110505 w 1660735"/>
                <a:gd name="connsiteY2" fmla="*/ 642007 h 1607157"/>
                <a:gd name="connsiteX3" fmla="*/ 0 w 1660735"/>
                <a:gd name="connsiteY3" fmla="*/ 376349 h 1607157"/>
                <a:gd name="connsiteX4" fmla="*/ 110505 w 1660735"/>
                <a:gd name="connsiteY4" fmla="*/ 110505 h 1607157"/>
                <a:gd name="connsiteX5" fmla="*/ 376349 w 1660735"/>
                <a:gd name="connsiteY5" fmla="*/ 0 h 1607157"/>
                <a:gd name="connsiteX6" fmla="*/ 642193 w 1660735"/>
                <a:gd name="connsiteY6" fmla="*/ 110505 h 1607157"/>
                <a:gd name="connsiteX7" fmla="*/ 752698 w 1660735"/>
                <a:gd name="connsiteY7" fmla="*/ 376349 h 1607157"/>
                <a:gd name="connsiteX8" fmla="*/ 752698 w 1660735"/>
                <a:gd name="connsiteY8" fmla="*/ 695958 h 1607157"/>
                <a:gd name="connsiteX9" fmla="*/ 695958 w 1660735"/>
                <a:gd name="connsiteY9" fmla="*/ 752512 h 1607157"/>
                <a:gd name="connsiteX10" fmla="*/ 376349 w 1660735"/>
                <a:gd name="connsiteY10" fmla="*/ 111621 h 1607157"/>
                <a:gd name="connsiteX11" fmla="*/ 111621 w 1660735"/>
                <a:gd name="connsiteY11" fmla="*/ 376349 h 1607157"/>
                <a:gd name="connsiteX12" fmla="*/ 376349 w 1660735"/>
                <a:gd name="connsiteY12" fmla="*/ 641077 h 1607157"/>
                <a:gd name="connsiteX13" fmla="*/ 641077 w 1660735"/>
                <a:gd name="connsiteY13" fmla="*/ 641077 h 1607157"/>
                <a:gd name="connsiteX14" fmla="*/ 641077 w 1660735"/>
                <a:gd name="connsiteY14" fmla="*/ 376349 h 1607157"/>
                <a:gd name="connsiteX15" fmla="*/ 376349 w 1660735"/>
                <a:gd name="connsiteY15" fmla="*/ 111621 h 1607157"/>
                <a:gd name="connsiteX16" fmla="*/ 1284201 w 1660735"/>
                <a:gd name="connsiteY16" fmla="*/ 752512 h 1607157"/>
                <a:gd name="connsiteX17" fmla="*/ 964592 w 1660735"/>
                <a:gd name="connsiteY17" fmla="*/ 752512 h 1607157"/>
                <a:gd name="connsiteX18" fmla="*/ 908038 w 1660735"/>
                <a:gd name="connsiteY18" fmla="*/ 695958 h 1607157"/>
                <a:gd name="connsiteX19" fmla="*/ 908038 w 1660735"/>
                <a:gd name="connsiteY19" fmla="*/ 376349 h 1607157"/>
                <a:gd name="connsiteX20" fmla="*/ 1018543 w 1660735"/>
                <a:gd name="connsiteY20" fmla="*/ 110505 h 1607157"/>
                <a:gd name="connsiteX21" fmla="*/ 1284387 w 1660735"/>
                <a:gd name="connsiteY21" fmla="*/ 0 h 1607157"/>
                <a:gd name="connsiteX22" fmla="*/ 1550231 w 1660735"/>
                <a:gd name="connsiteY22" fmla="*/ 110505 h 1607157"/>
                <a:gd name="connsiteX23" fmla="*/ 1660736 w 1660735"/>
                <a:gd name="connsiteY23" fmla="*/ 376349 h 1607157"/>
                <a:gd name="connsiteX24" fmla="*/ 1550231 w 1660735"/>
                <a:gd name="connsiteY24" fmla="*/ 642193 h 1607157"/>
                <a:gd name="connsiteX25" fmla="*/ 1284201 w 1660735"/>
                <a:gd name="connsiteY25" fmla="*/ 752512 h 1607157"/>
                <a:gd name="connsiteX26" fmla="*/ 1019659 w 1660735"/>
                <a:gd name="connsiteY26" fmla="*/ 640891 h 1607157"/>
                <a:gd name="connsiteX27" fmla="*/ 1284387 w 1660735"/>
                <a:gd name="connsiteY27" fmla="*/ 640891 h 1607157"/>
                <a:gd name="connsiteX28" fmla="*/ 1549115 w 1660735"/>
                <a:gd name="connsiteY28" fmla="*/ 376163 h 1607157"/>
                <a:gd name="connsiteX29" fmla="*/ 1284387 w 1660735"/>
                <a:gd name="connsiteY29" fmla="*/ 111435 h 1607157"/>
                <a:gd name="connsiteX30" fmla="*/ 1019659 w 1660735"/>
                <a:gd name="connsiteY30" fmla="*/ 376163 h 1607157"/>
                <a:gd name="connsiteX31" fmla="*/ 1019659 w 1660735"/>
                <a:gd name="connsiteY31" fmla="*/ 640891 h 1607157"/>
                <a:gd name="connsiteX32" fmla="*/ 376349 w 1660735"/>
                <a:gd name="connsiteY32" fmla="*/ 1607158 h 1607157"/>
                <a:gd name="connsiteX33" fmla="*/ 110505 w 1660735"/>
                <a:gd name="connsiteY33" fmla="*/ 1496653 h 1607157"/>
                <a:gd name="connsiteX34" fmla="*/ 0 w 1660735"/>
                <a:gd name="connsiteY34" fmla="*/ 1230809 h 1607157"/>
                <a:gd name="connsiteX35" fmla="*/ 110505 w 1660735"/>
                <a:gd name="connsiteY35" fmla="*/ 964964 h 1607157"/>
                <a:gd name="connsiteX36" fmla="*/ 376349 w 1660735"/>
                <a:gd name="connsiteY36" fmla="*/ 854459 h 1607157"/>
                <a:gd name="connsiteX37" fmla="*/ 695958 w 1660735"/>
                <a:gd name="connsiteY37" fmla="*/ 854459 h 1607157"/>
                <a:gd name="connsiteX38" fmla="*/ 752512 w 1660735"/>
                <a:gd name="connsiteY38" fmla="*/ 911014 h 1607157"/>
                <a:gd name="connsiteX39" fmla="*/ 752512 w 1660735"/>
                <a:gd name="connsiteY39" fmla="*/ 1230623 h 1607157"/>
                <a:gd name="connsiteX40" fmla="*/ 642007 w 1660735"/>
                <a:gd name="connsiteY40" fmla="*/ 1496467 h 1607157"/>
                <a:gd name="connsiteX41" fmla="*/ 376349 w 1660735"/>
                <a:gd name="connsiteY41" fmla="*/ 1607158 h 1607157"/>
                <a:gd name="connsiteX42" fmla="*/ 376349 w 1660735"/>
                <a:gd name="connsiteY42" fmla="*/ 966267 h 1607157"/>
                <a:gd name="connsiteX43" fmla="*/ 111621 w 1660735"/>
                <a:gd name="connsiteY43" fmla="*/ 1230809 h 1607157"/>
                <a:gd name="connsiteX44" fmla="*/ 376349 w 1660735"/>
                <a:gd name="connsiteY44" fmla="*/ 1495537 h 1607157"/>
                <a:gd name="connsiteX45" fmla="*/ 641077 w 1660735"/>
                <a:gd name="connsiteY45" fmla="*/ 1230809 h 1607157"/>
                <a:gd name="connsiteX46" fmla="*/ 641077 w 1660735"/>
                <a:gd name="connsiteY46" fmla="*/ 966267 h 1607157"/>
                <a:gd name="connsiteX47" fmla="*/ 376349 w 1660735"/>
                <a:gd name="connsiteY47" fmla="*/ 966267 h 1607157"/>
                <a:gd name="connsiteX48" fmla="*/ 1284201 w 1660735"/>
                <a:gd name="connsiteY48" fmla="*/ 1607158 h 1607157"/>
                <a:gd name="connsiteX49" fmla="*/ 1018357 w 1660735"/>
                <a:gd name="connsiteY49" fmla="*/ 1496653 h 1607157"/>
                <a:gd name="connsiteX50" fmla="*/ 907852 w 1660735"/>
                <a:gd name="connsiteY50" fmla="*/ 1230809 h 1607157"/>
                <a:gd name="connsiteX51" fmla="*/ 907852 w 1660735"/>
                <a:gd name="connsiteY51" fmla="*/ 911200 h 1607157"/>
                <a:gd name="connsiteX52" fmla="*/ 964406 w 1660735"/>
                <a:gd name="connsiteY52" fmla="*/ 854646 h 1607157"/>
                <a:gd name="connsiteX53" fmla="*/ 1284015 w 1660735"/>
                <a:gd name="connsiteY53" fmla="*/ 854646 h 1607157"/>
                <a:gd name="connsiteX54" fmla="*/ 1549859 w 1660735"/>
                <a:gd name="connsiteY54" fmla="*/ 965150 h 1607157"/>
                <a:gd name="connsiteX55" fmla="*/ 1660364 w 1660735"/>
                <a:gd name="connsiteY55" fmla="*/ 1230995 h 1607157"/>
                <a:gd name="connsiteX56" fmla="*/ 1550045 w 1660735"/>
                <a:gd name="connsiteY56" fmla="*/ 1496653 h 1607157"/>
                <a:gd name="connsiteX57" fmla="*/ 1284201 w 1660735"/>
                <a:gd name="connsiteY57" fmla="*/ 1607158 h 1607157"/>
                <a:gd name="connsiteX58" fmla="*/ 1019659 w 1660735"/>
                <a:gd name="connsiteY58" fmla="*/ 966267 h 1607157"/>
                <a:gd name="connsiteX59" fmla="*/ 1019659 w 1660735"/>
                <a:gd name="connsiteY59" fmla="*/ 1230995 h 1607157"/>
                <a:gd name="connsiteX60" fmla="*/ 1284387 w 1660735"/>
                <a:gd name="connsiteY60" fmla="*/ 1495723 h 1607157"/>
                <a:gd name="connsiteX61" fmla="*/ 1549115 w 1660735"/>
                <a:gd name="connsiteY61" fmla="*/ 1230995 h 1607157"/>
                <a:gd name="connsiteX62" fmla="*/ 1284387 w 1660735"/>
                <a:gd name="connsiteY62" fmla="*/ 966267 h 1607157"/>
                <a:gd name="connsiteX63" fmla="*/ 1019659 w 1660735"/>
                <a:gd name="connsiteY63" fmla="*/ 966267 h 1607157"/>
              </a:gdLst>
              <a:rect l="l" t="t" r="r" b="b"/>
              <a:pathLst>
                <a:path w="1660735" h="1607157">
                  <a:moveTo>
                    <a:pt x="695958" y="752512"/>
                  </a:moveTo>
                  <a:lnTo>
                    <a:pt x="376349" y="752512"/>
                  </a:lnTo>
                  <a:cubicBezTo>
                    <a:pt x="276262" y="752512"/>
                    <a:pt x="181756" y="713259"/>
                    <a:pt x="110505" y="642007"/>
                  </a:cubicBezTo>
                  <a:cubicBezTo>
                    <a:pt x="39253" y="570756"/>
                    <a:pt x="0" y="476436"/>
                    <a:pt x="0" y="376349"/>
                  </a:cubicBezTo>
                  <a:cubicBezTo>
                    <a:pt x="0" y="276262"/>
                    <a:pt x="39253" y="181756"/>
                    <a:pt x="110505" y="110505"/>
                  </a:cubicBezTo>
                  <a:cubicBezTo>
                    <a:pt x="181756" y="39253"/>
                    <a:pt x="276076" y="0"/>
                    <a:pt x="376349" y="0"/>
                  </a:cubicBezTo>
                  <a:cubicBezTo>
                    <a:pt x="476436" y="0"/>
                    <a:pt x="570942" y="39253"/>
                    <a:pt x="642193" y="110505"/>
                  </a:cubicBezTo>
                  <a:cubicBezTo>
                    <a:pt x="713445" y="181756"/>
                    <a:pt x="752698" y="276076"/>
                    <a:pt x="752698" y="376349"/>
                  </a:cubicBezTo>
                  <a:lnTo>
                    <a:pt x="752698" y="695958"/>
                  </a:lnTo>
                  <a:cubicBezTo>
                    <a:pt x="752512" y="727211"/>
                    <a:pt x="727211" y="752512"/>
                    <a:pt x="695958" y="752512"/>
                  </a:cubicBezTo>
                  <a:close/>
                  <a:moveTo>
                    <a:pt x="376349" y="111621"/>
                  </a:moveTo>
                  <a:cubicBezTo>
                    <a:pt x="230498" y="111621"/>
                    <a:pt x="111621" y="230312"/>
                    <a:pt x="111621" y="376349"/>
                  </a:cubicBezTo>
                  <a:cubicBezTo>
                    <a:pt x="111621" y="522201"/>
                    <a:pt x="230312" y="641077"/>
                    <a:pt x="376349" y="641077"/>
                  </a:cubicBezTo>
                  <a:lnTo>
                    <a:pt x="641077" y="641077"/>
                  </a:lnTo>
                  <a:lnTo>
                    <a:pt x="641077" y="376349"/>
                  </a:lnTo>
                  <a:cubicBezTo>
                    <a:pt x="640891" y="230312"/>
                    <a:pt x="522201" y="111621"/>
                    <a:pt x="376349" y="111621"/>
                  </a:cubicBezTo>
                  <a:close/>
                  <a:moveTo>
                    <a:pt x="1284201" y="752512"/>
                  </a:moveTo>
                  <a:lnTo>
                    <a:pt x="964592" y="752512"/>
                  </a:lnTo>
                  <a:cubicBezTo>
                    <a:pt x="933338" y="752512"/>
                    <a:pt x="908038" y="727025"/>
                    <a:pt x="908038" y="695958"/>
                  </a:cubicBezTo>
                  <a:lnTo>
                    <a:pt x="908038" y="376349"/>
                  </a:lnTo>
                  <a:cubicBezTo>
                    <a:pt x="908038" y="276262"/>
                    <a:pt x="947291" y="181756"/>
                    <a:pt x="1018543" y="110505"/>
                  </a:cubicBezTo>
                  <a:cubicBezTo>
                    <a:pt x="1089794" y="39253"/>
                    <a:pt x="1184114" y="0"/>
                    <a:pt x="1284387" y="0"/>
                  </a:cubicBezTo>
                  <a:cubicBezTo>
                    <a:pt x="1384660" y="0"/>
                    <a:pt x="1478980" y="39253"/>
                    <a:pt x="1550231" y="110505"/>
                  </a:cubicBezTo>
                  <a:cubicBezTo>
                    <a:pt x="1621482" y="181756"/>
                    <a:pt x="1660736" y="276076"/>
                    <a:pt x="1660736" y="376349"/>
                  </a:cubicBezTo>
                  <a:cubicBezTo>
                    <a:pt x="1660736" y="476622"/>
                    <a:pt x="1621482" y="570942"/>
                    <a:pt x="1550231" y="642193"/>
                  </a:cubicBezTo>
                  <a:cubicBezTo>
                    <a:pt x="1478794" y="713259"/>
                    <a:pt x="1384288" y="752512"/>
                    <a:pt x="1284201" y="752512"/>
                  </a:cubicBezTo>
                  <a:close/>
                  <a:moveTo>
                    <a:pt x="1019659" y="640891"/>
                  </a:moveTo>
                  <a:lnTo>
                    <a:pt x="1284387" y="640891"/>
                  </a:lnTo>
                  <a:cubicBezTo>
                    <a:pt x="1430238" y="640891"/>
                    <a:pt x="1549115" y="522201"/>
                    <a:pt x="1549115" y="376163"/>
                  </a:cubicBezTo>
                  <a:cubicBezTo>
                    <a:pt x="1549115" y="230312"/>
                    <a:pt x="1430424" y="111435"/>
                    <a:pt x="1284387" y="111435"/>
                  </a:cubicBezTo>
                  <a:cubicBezTo>
                    <a:pt x="1138349" y="111435"/>
                    <a:pt x="1019659" y="230125"/>
                    <a:pt x="1019659" y="376163"/>
                  </a:cubicBezTo>
                  <a:lnTo>
                    <a:pt x="1019659" y="640891"/>
                  </a:lnTo>
                  <a:close/>
                  <a:moveTo>
                    <a:pt x="376349" y="1607158"/>
                  </a:moveTo>
                  <a:cubicBezTo>
                    <a:pt x="276262" y="1607158"/>
                    <a:pt x="181756" y="1567904"/>
                    <a:pt x="110505" y="1496653"/>
                  </a:cubicBezTo>
                  <a:cubicBezTo>
                    <a:pt x="39253" y="1425401"/>
                    <a:pt x="0" y="1330896"/>
                    <a:pt x="0" y="1230809"/>
                  </a:cubicBezTo>
                  <a:cubicBezTo>
                    <a:pt x="0" y="1130722"/>
                    <a:pt x="39253" y="1036216"/>
                    <a:pt x="110505" y="964964"/>
                  </a:cubicBezTo>
                  <a:cubicBezTo>
                    <a:pt x="181756" y="893713"/>
                    <a:pt x="276076" y="854459"/>
                    <a:pt x="376349" y="854459"/>
                  </a:cubicBezTo>
                  <a:lnTo>
                    <a:pt x="695958" y="854459"/>
                  </a:lnTo>
                  <a:cubicBezTo>
                    <a:pt x="727211" y="854459"/>
                    <a:pt x="752512" y="879760"/>
                    <a:pt x="752512" y="911014"/>
                  </a:cubicBezTo>
                  <a:lnTo>
                    <a:pt x="752512" y="1230623"/>
                  </a:lnTo>
                  <a:cubicBezTo>
                    <a:pt x="752512" y="1330709"/>
                    <a:pt x="713259" y="1425215"/>
                    <a:pt x="642007" y="1496467"/>
                  </a:cubicBezTo>
                  <a:cubicBezTo>
                    <a:pt x="570756" y="1567718"/>
                    <a:pt x="476436" y="1607158"/>
                    <a:pt x="376349" y="1607158"/>
                  </a:cubicBezTo>
                  <a:close/>
                  <a:moveTo>
                    <a:pt x="376349" y="966267"/>
                  </a:moveTo>
                  <a:cubicBezTo>
                    <a:pt x="230312" y="966267"/>
                    <a:pt x="111621" y="1084957"/>
                    <a:pt x="111621" y="1230809"/>
                  </a:cubicBezTo>
                  <a:cubicBezTo>
                    <a:pt x="111621" y="1376660"/>
                    <a:pt x="230312" y="1495537"/>
                    <a:pt x="376349" y="1495537"/>
                  </a:cubicBezTo>
                  <a:cubicBezTo>
                    <a:pt x="522201" y="1495537"/>
                    <a:pt x="641077" y="1376846"/>
                    <a:pt x="641077" y="1230809"/>
                  </a:cubicBezTo>
                  <a:lnTo>
                    <a:pt x="641077" y="966267"/>
                  </a:lnTo>
                  <a:lnTo>
                    <a:pt x="376349" y="966267"/>
                  </a:lnTo>
                  <a:close/>
                  <a:moveTo>
                    <a:pt x="1284201" y="1607158"/>
                  </a:moveTo>
                  <a:cubicBezTo>
                    <a:pt x="1184114" y="1607158"/>
                    <a:pt x="1089608" y="1567904"/>
                    <a:pt x="1018357" y="1496653"/>
                  </a:cubicBezTo>
                  <a:cubicBezTo>
                    <a:pt x="947105" y="1425401"/>
                    <a:pt x="907852" y="1331082"/>
                    <a:pt x="907852" y="1230809"/>
                  </a:cubicBezTo>
                  <a:lnTo>
                    <a:pt x="907852" y="911200"/>
                  </a:lnTo>
                  <a:cubicBezTo>
                    <a:pt x="907852" y="879946"/>
                    <a:pt x="933152" y="854646"/>
                    <a:pt x="964406" y="854646"/>
                  </a:cubicBezTo>
                  <a:lnTo>
                    <a:pt x="1284015" y="854646"/>
                  </a:lnTo>
                  <a:cubicBezTo>
                    <a:pt x="1384102" y="854646"/>
                    <a:pt x="1478607" y="893899"/>
                    <a:pt x="1549859" y="965150"/>
                  </a:cubicBezTo>
                  <a:cubicBezTo>
                    <a:pt x="1621110" y="1036402"/>
                    <a:pt x="1660364" y="1130722"/>
                    <a:pt x="1660364" y="1230995"/>
                  </a:cubicBezTo>
                  <a:cubicBezTo>
                    <a:pt x="1660364" y="1331268"/>
                    <a:pt x="1621296" y="1425401"/>
                    <a:pt x="1550045" y="1496653"/>
                  </a:cubicBezTo>
                  <a:cubicBezTo>
                    <a:pt x="1478794" y="1567904"/>
                    <a:pt x="1384288" y="1607158"/>
                    <a:pt x="1284201" y="1607158"/>
                  </a:cubicBezTo>
                  <a:close/>
                  <a:moveTo>
                    <a:pt x="1019659" y="966267"/>
                  </a:moveTo>
                  <a:lnTo>
                    <a:pt x="1019659" y="1230995"/>
                  </a:lnTo>
                  <a:cubicBezTo>
                    <a:pt x="1019659" y="1376846"/>
                    <a:pt x="1138349" y="1495723"/>
                    <a:pt x="1284387" y="1495723"/>
                  </a:cubicBezTo>
                  <a:cubicBezTo>
                    <a:pt x="1430424" y="1495723"/>
                    <a:pt x="1549115" y="1377032"/>
                    <a:pt x="1549115" y="1230995"/>
                  </a:cubicBezTo>
                  <a:cubicBezTo>
                    <a:pt x="1549115" y="1084957"/>
                    <a:pt x="1430424" y="966267"/>
                    <a:pt x="1284387" y="966267"/>
                  </a:cubicBezTo>
                  <a:lnTo>
                    <a:pt x="1019659" y="96626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727924" y="4088195"/>
            <a:ext cx="3247372" cy="900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70000"/>
                </a:schemeClr>
              </a:gs>
              <a:gs pos="75000">
                <a:schemeClr val="bg1">
                  <a:alpha val="0"/>
                </a:schemeClr>
              </a:gs>
            </a:gsLst>
            <a:lin ang="5400000" scaled="0"/>
          </a:gra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565194" y="3916745"/>
            <a:ext cx="3572832" cy="171450"/>
          </a:xfrm>
          <a:custGeom>
            <a:avLst/>
            <a:gdLst>
              <a:gd name="T0" fmla="*/ 988 w 988"/>
              <a:gd name="T1" fmla="*/ 0 h 90"/>
              <a:gd name="T2" fmla="*/ 988 w 988"/>
              <a:gd name="T3" fmla="*/ 44 h 90"/>
              <a:gd name="T4" fmla="*/ 988 w 988"/>
              <a:gd name="T5" fmla="*/ 44 h 90"/>
              <a:gd name="T6" fmla="*/ 944 w 988"/>
              <a:gd name="T7" fmla="*/ 90 h 90"/>
              <a:gd name="T8" fmla="*/ 46 w 988"/>
              <a:gd name="T9" fmla="*/ 90 h 90"/>
              <a:gd name="T10" fmla="*/ 0 w 988"/>
              <a:gd name="T11" fmla="*/ 44 h 90"/>
              <a:gd name="T12" fmla="*/ 0 w 988"/>
              <a:gd name="T13" fmla="*/ 0 h 90"/>
              <a:gd name="T14" fmla="*/ 988 w 988"/>
              <a:gd name="T15" fmla="*/ 0 h 90"/>
            </a:gdLst>
            <a:rect l="0" t="0" r="r" b="b"/>
            <a:pathLst>
              <a:path w="988" h="90">
                <a:moveTo>
                  <a:pt x="988" y="0"/>
                </a:moveTo>
                <a:lnTo>
                  <a:pt x="988" y="44"/>
                </a:lnTo>
                <a:lnTo>
                  <a:pt x="988" y="44"/>
                </a:lnTo>
                <a:lnTo>
                  <a:pt x="944" y="90"/>
                </a:lnTo>
                <a:lnTo>
                  <a:pt x="46" y="90"/>
                </a:lnTo>
                <a:lnTo>
                  <a:pt x="0" y="44"/>
                </a:lnTo>
                <a:lnTo>
                  <a:pt x="0" y="0"/>
                </a:lnTo>
                <a:lnTo>
                  <a:pt x="988" y="0"/>
                </a:ln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012520" y="2414327"/>
            <a:ext cx="678180" cy="678180"/>
          </a:xfrm>
          <a:custGeom>
            <a:avLst/>
            <a:gdLst>
              <a:gd name="T0" fmla="*/ 89 w 178"/>
              <a:gd name="T1" fmla="*/ 178 h 178"/>
              <a:gd name="T2" fmla="*/ 0 w 178"/>
              <a:gd name="T3" fmla="*/ 89 h 178"/>
              <a:gd name="T4" fmla="*/ 89 w 178"/>
              <a:gd name="T5" fmla="*/ 0 h 178"/>
              <a:gd name="T6" fmla="*/ 178 w 178"/>
              <a:gd name="T7" fmla="*/ 89 h 178"/>
              <a:gd name="T8" fmla="*/ 89 w 178"/>
              <a:gd name="T9" fmla="*/ 178 h 178"/>
              <a:gd name="T10" fmla="*/ 89 w 178"/>
              <a:gd name="T11" fmla="*/ 8 h 178"/>
              <a:gd name="T12" fmla="*/ 8 w 178"/>
              <a:gd name="T13" fmla="*/ 89 h 178"/>
              <a:gd name="T14" fmla="*/ 89 w 178"/>
              <a:gd name="T15" fmla="*/ 170 h 178"/>
              <a:gd name="T16" fmla="*/ 170 w 178"/>
              <a:gd name="T17" fmla="*/ 89 h 178"/>
              <a:gd name="T18" fmla="*/ 89 w 178"/>
              <a:gd name="T19" fmla="*/ 8 h 178"/>
            </a:gdLst>
            <a:rect l="0" t="0" r="r" b="b"/>
            <a:pathLst>
              <a:path w="178" h="178">
                <a:moveTo>
                  <a:pt x="89" y="178"/>
                </a:moveTo>
                <a:cubicBezTo>
                  <a:pt x="40" y="178"/>
                  <a:pt x="0" y="139"/>
                  <a:pt x="0" y="89"/>
                </a:cubicBezTo>
                <a:cubicBezTo>
                  <a:pt x="0" y="40"/>
                  <a:pt x="40" y="0"/>
                  <a:pt x="89" y="0"/>
                </a:cubicBezTo>
                <a:cubicBezTo>
                  <a:pt x="138" y="0"/>
                  <a:pt x="178" y="40"/>
                  <a:pt x="178" y="89"/>
                </a:cubicBezTo>
                <a:cubicBezTo>
                  <a:pt x="178" y="139"/>
                  <a:pt x="138" y="178"/>
                  <a:pt x="89" y="178"/>
                </a:cubicBezTo>
                <a:close/>
                <a:moveTo>
                  <a:pt x="89" y="8"/>
                </a:moveTo>
                <a:cubicBezTo>
                  <a:pt x="45" y="8"/>
                  <a:pt x="8" y="45"/>
                  <a:pt x="8" y="89"/>
                </a:cubicBezTo>
                <a:cubicBezTo>
                  <a:pt x="8" y="134"/>
                  <a:pt x="45" y="170"/>
                  <a:pt x="89" y="170"/>
                </a:cubicBezTo>
                <a:cubicBezTo>
                  <a:pt x="134" y="170"/>
                  <a:pt x="170" y="134"/>
                  <a:pt x="170" y="89"/>
                </a:cubicBezTo>
                <a:cubicBezTo>
                  <a:pt x="170" y="45"/>
                  <a:pt x="134" y="8"/>
                  <a:pt x="89" y="8"/>
                </a:cubicBez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169790" y="2559107"/>
            <a:ext cx="363641" cy="415290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565194" y="4000565"/>
            <a:ext cx="3572832" cy="87630"/>
          </a:xfrm>
          <a:custGeom>
            <a:avLst/>
            <a:gdLst>
              <a:gd name="T0" fmla="*/ 988 w 988"/>
              <a:gd name="T1" fmla="*/ 0 h 46"/>
              <a:gd name="T2" fmla="*/ 944 w 988"/>
              <a:gd name="T3" fmla="*/ 46 h 46"/>
              <a:gd name="T4" fmla="*/ 46 w 988"/>
              <a:gd name="T5" fmla="*/ 46 h 46"/>
              <a:gd name="T6" fmla="*/ 0 w 988"/>
              <a:gd name="T7" fmla="*/ 0 h 46"/>
              <a:gd name="T8" fmla="*/ 988 w 988"/>
              <a:gd name="T9" fmla="*/ 0 h 46"/>
            </a:gdLst>
            <a:rect l="0" t="0" r="r" b="b"/>
            <a:pathLst>
              <a:path w="988" h="46">
                <a:moveTo>
                  <a:pt x="988" y="0"/>
                </a:moveTo>
                <a:lnTo>
                  <a:pt x="944" y="46"/>
                </a:lnTo>
                <a:lnTo>
                  <a:pt x="46" y="46"/>
                </a:lnTo>
                <a:lnTo>
                  <a:pt x="0" y="0"/>
                </a:lnTo>
                <a:lnTo>
                  <a:pt x="988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595671" y="4200828"/>
            <a:ext cx="3549978" cy="16557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先排除软件故障，如系统错误、软件冲突等，通过重启电脑、更新软件、修复系统等方法解决问题。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565194" y="3155607"/>
            <a:ext cx="3572832" cy="64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排除软件故障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301423" y="3361770"/>
            <a:ext cx="3576454" cy="175260"/>
          </a:xfrm>
          <a:custGeom>
            <a:avLst/>
            <a:gdLst>
              <a:gd name="T0" fmla="*/ 989 w 989"/>
              <a:gd name="T1" fmla="*/ 0 h 92"/>
              <a:gd name="T2" fmla="*/ 989 w 989"/>
              <a:gd name="T3" fmla="*/ 46 h 92"/>
              <a:gd name="T4" fmla="*/ 989 w 989"/>
              <a:gd name="T5" fmla="*/ 46 h 92"/>
              <a:gd name="T6" fmla="*/ 943 w 989"/>
              <a:gd name="T7" fmla="*/ 92 h 92"/>
              <a:gd name="T8" fmla="*/ 45 w 989"/>
              <a:gd name="T9" fmla="*/ 92 h 92"/>
              <a:gd name="T10" fmla="*/ 0 w 989"/>
              <a:gd name="T11" fmla="*/ 46 h 92"/>
              <a:gd name="T12" fmla="*/ 0 w 989"/>
              <a:gd name="T13" fmla="*/ 0 h 92"/>
              <a:gd name="T14" fmla="*/ 989 w 989"/>
              <a:gd name="T15" fmla="*/ 0 h 92"/>
            </a:gdLst>
            <a:rect l="0" t="0" r="r" b="b"/>
            <a:pathLst>
              <a:path w="989" h="92">
                <a:moveTo>
                  <a:pt x="989" y="0"/>
                </a:moveTo>
                <a:lnTo>
                  <a:pt x="989" y="46"/>
                </a:lnTo>
                <a:lnTo>
                  <a:pt x="989" y="46"/>
                </a:lnTo>
                <a:lnTo>
                  <a:pt x="943" y="92"/>
                </a:lnTo>
                <a:lnTo>
                  <a:pt x="45" y="92"/>
                </a:lnTo>
                <a:lnTo>
                  <a:pt x="0" y="46"/>
                </a:lnTo>
                <a:lnTo>
                  <a:pt x="0" y="0"/>
                </a:lnTo>
                <a:lnTo>
                  <a:pt x="989" y="0"/>
                </a:lnTo>
                <a:close/>
              </a:path>
            </a:pathLst>
          </a:custGeom>
          <a:solidFill>
            <a:schemeClr val="accent2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5891530" y="2010524"/>
            <a:ext cx="396240" cy="38345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2"/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5750560" y="1863162"/>
            <a:ext cx="678180" cy="678180"/>
          </a:xfrm>
          <a:custGeom>
            <a:avLst/>
            <a:gdLst>
              <a:gd name="T0" fmla="*/ 89 w 178"/>
              <a:gd name="T1" fmla="*/ 178 h 178"/>
              <a:gd name="T2" fmla="*/ 0 w 178"/>
              <a:gd name="T3" fmla="*/ 89 h 178"/>
              <a:gd name="T4" fmla="*/ 89 w 178"/>
              <a:gd name="T5" fmla="*/ 0 h 178"/>
              <a:gd name="T6" fmla="*/ 178 w 178"/>
              <a:gd name="T7" fmla="*/ 89 h 178"/>
              <a:gd name="T8" fmla="*/ 89 w 178"/>
              <a:gd name="T9" fmla="*/ 178 h 178"/>
              <a:gd name="T10" fmla="*/ 89 w 178"/>
              <a:gd name="T11" fmla="*/ 8 h 178"/>
              <a:gd name="T12" fmla="*/ 8 w 178"/>
              <a:gd name="T13" fmla="*/ 89 h 178"/>
              <a:gd name="T14" fmla="*/ 89 w 178"/>
              <a:gd name="T15" fmla="*/ 170 h 178"/>
              <a:gd name="T16" fmla="*/ 170 w 178"/>
              <a:gd name="T17" fmla="*/ 89 h 178"/>
              <a:gd name="T18" fmla="*/ 89 w 178"/>
              <a:gd name="T19" fmla="*/ 8 h 178"/>
            </a:gdLst>
            <a:rect l="0" t="0" r="r" b="b"/>
            <a:pathLst>
              <a:path w="178" h="178">
                <a:moveTo>
                  <a:pt x="89" y="178"/>
                </a:moveTo>
                <a:cubicBezTo>
                  <a:pt x="40" y="178"/>
                  <a:pt x="0" y="138"/>
                  <a:pt x="0" y="89"/>
                </a:cubicBezTo>
                <a:cubicBezTo>
                  <a:pt x="0" y="40"/>
                  <a:pt x="40" y="0"/>
                  <a:pt x="89" y="0"/>
                </a:cubicBezTo>
                <a:cubicBezTo>
                  <a:pt x="138" y="0"/>
                  <a:pt x="178" y="40"/>
                  <a:pt x="178" y="89"/>
                </a:cubicBezTo>
                <a:cubicBezTo>
                  <a:pt x="178" y="138"/>
                  <a:pt x="138" y="178"/>
                  <a:pt x="89" y="178"/>
                </a:cubicBezTo>
                <a:close/>
                <a:moveTo>
                  <a:pt x="89" y="8"/>
                </a:moveTo>
                <a:cubicBezTo>
                  <a:pt x="44" y="8"/>
                  <a:pt x="8" y="44"/>
                  <a:pt x="8" y="89"/>
                </a:cubicBezTo>
                <a:cubicBezTo>
                  <a:pt x="8" y="134"/>
                  <a:pt x="44" y="170"/>
                  <a:pt x="89" y="170"/>
                </a:cubicBezTo>
                <a:cubicBezTo>
                  <a:pt x="133" y="170"/>
                  <a:pt x="170" y="134"/>
                  <a:pt x="170" y="89"/>
                </a:cubicBezTo>
                <a:cubicBezTo>
                  <a:pt x="170" y="44"/>
                  <a:pt x="133" y="8"/>
                  <a:pt x="89" y="8"/>
                </a:cubicBezTo>
                <a:close/>
              </a:path>
            </a:pathLst>
          </a:custGeom>
          <a:solidFill>
            <a:schemeClr val="accent2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301423" y="3449399"/>
            <a:ext cx="3576454" cy="87630"/>
          </a:xfrm>
          <a:custGeom>
            <a:avLst/>
            <a:gdLst>
              <a:gd name="T0" fmla="*/ 989 w 989"/>
              <a:gd name="T1" fmla="*/ 0 h 46"/>
              <a:gd name="T2" fmla="*/ 943 w 989"/>
              <a:gd name="T3" fmla="*/ 46 h 46"/>
              <a:gd name="T4" fmla="*/ 45 w 989"/>
              <a:gd name="T5" fmla="*/ 46 h 46"/>
              <a:gd name="T6" fmla="*/ 0 w 989"/>
              <a:gd name="T7" fmla="*/ 0 h 46"/>
              <a:gd name="T8" fmla="*/ 989 w 989"/>
              <a:gd name="T9" fmla="*/ 0 h 46"/>
            </a:gdLst>
            <a:rect l="0" t="0" r="r" b="b"/>
            <a:pathLst>
              <a:path w="989" h="46">
                <a:moveTo>
                  <a:pt x="989" y="0"/>
                </a:moveTo>
                <a:lnTo>
                  <a:pt x="943" y="46"/>
                </a:lnTo>
                <a:lnTo>
                  <a:pt x="45" y="46"/>
                </a:lnTo>
                <a:lnTo>
                  <a:pt x="0" y="0"/>
                </a:lnTo>
                <a:lnTo>
                  <a:pt x="989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4333711" y="3633151"/>
            <a:ext cx="3537278" cy="16557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检查系统设置是否正确，如电源管理、设备管理等，错误的设置可能导致硬件无法正常工作或系统运行异常。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303234" y="2600632"/>
            <a:ext cx="3572832" cy="64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检查系统设置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8041274" y="2810604"/>
            <a:ext cx="3572832" cy="171450"/>
          </a:xfrm>
          <a:custGeom>
            <a:avLst/>
            <a:gdLst>
              <a:gd name="T0" fmla="*/ 988 w 988"/>
              <a:gd name="T1" fmla="*/ 0 h 90"/>
              <a:gd name="T2" fmla="*/ 988 w 988"/>
              <a:gd name="T3" fmla="*/ 46 h 90"/>
              <a:gd name="T4" fmla="*/ 988 w 988"/>
              <a:gd name="T5" fmla="*/ 46 h 90"/>
              <a:gd name="T6" fmla="*/ 942 w 988"/>
              <a:gd name="T7" fmla="*/ 90 h 90"/>
              <a:gd name="T8" fmla="*/ 44 w 988"/>
              <a:gd name="T9" fmla="*/ 90 h 90"/>
              <a:gd name="T10" fmla="*/ 0 w 988"/>
              <a:gd name="T11" fmla="*/ 46 h 90"/>
              <a:gd name="T12" fmla="*/ 0 w 988"/>
              <a:gd name="T13" fmla="*/ 46 h 90"/>
              <a:gd name="T14" fmla="*/ 0 w 988"/>
              <a:gd name="T15" fmla="*/ 0 h 90"/>
              <a:gd name="T16" fmla="*/ 988 w 988"/>
              <a:gd name="T17" fmla="*/ 0 h 90"/>
            </a:gdLst>
            <a:rect l="0" t="0" r="r" b="b"/>
            <a:pathLst>
              <a:path w="988" h="90">
                <a:moveTo>
                  <a:pt x="988" y="0"/>
                </a:moveTo>
                <a:lnTo>
                  <a:pt x="988" y="46"/>
                </a:lnTo>
                <a:lnTo>
                  <a:pt x="988" y="46"/>
                </a:lnTo>
                <a:lnTo>
                  <a:pt x="942" y="90"/>
                </a:lnTo>
                <a:lnTo>
                  <a:pt x="44" y="90"/>
                </a:lnTo>
                <a:lnTo>
                  <a:pt x="0" y="46"/>
                </a:lnTo>
                <a:lnTo>
                  <a:pt x="0" y="46"/>
                </a:lnTo>
                <a:lnTo>
                  <a:pt x="0" y="0"/>
                </a:lnTo>
                <a:lnTo>
                  <a:pt x="988" y="0"/>
                </a:ln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55348" y="1470111"/>
            <a:ext cx="344687" cy="3733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/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9488601" y="1311995"/>
            <a:ext cx="678180" cy="678180"/>
          </a:xfrm>
          <a:custGeom>
            <a:avLst/>
            <a:gdLst>
              <a:gd name="T0" fmla="*/ 89 w 178"/>
              <a:gd name="T1" fmla="*/ 178 h 178"/>
              <a:gd name="T2" fmla="*/ 0 w 178"/>
              <a:gd name="T3" fmla="*/ 89 h 178"/>
              <a:gd name="T4" fmla="*/ 89 w 178"/>
              <a:gd name="T5" fmla="*/ 0 h 178"/>
              <a:gd name="T6" fmla="*/ 178 w 178"/>
              <a:gd name="T7" fmla="*/ 89 h 178"/>
              <a:gd name="T8" fmla="*/ 89 w 178"/>
              <a:gd name="T9" fmla="*/ 178 h 178"/>
              <a:gd name="T10" fmla="*/ 89 w 178"/>
              <a:gd name="T11" fmla="*/ 8 h 178"/>
              <a:gd name="T12" fmla="*/ 8 w 178"/>
              <a:gd name="T13" fmla="*/ 89 h 178"/>
              <a:gd name="T14" fmla="*/ 89 w 178"/>
              <a:gd name="T15" fmla="*/ 170 h 178"/>
              <a:gd name="T16" fmla="*/ 170 w 178"/>
              <a:gd name="T17" fmla="*/ 89 h 178"/>
              <a:gd name="T18" fmla="*/ 89 w 178"/>
              <a:gd name="T19" fmla="*/ 8 h 178"/>
            </a:gdLst>
            <a:rect l="0" t="0" r="r" b="b"/>
            <a:pathLst>
              <a:path w="178" h="178">
                <a:moveTo>
                  <a:pt x="89" y="178"/>
                </a:moveTo>
                <a:cubicBezTo>
                  <a:pt x="40" y="178"/>
                  <a:pt x="0" y="138"/>
                  <a:pt x="0" y="89"/>
                </a:cubicBezTo>
                <a:cubicBezTo>
                  <a:pt x="0" y="40"/>
                  <a:pt x="40" y="0"/>
                  <a:pt x="89" y="0"/>
                </a:cubicBezTo>
                <a:cubicBezTo>
                  <a:pt x="138" y="0"/>
                  <a:pt x="178" y="40"/>
                  <a:pt x="178" y="89"/>
                </a:cubicBezTo>
                <a:cubicBezTo>
                  <a:pt x="178" y="138"/>
                  <a:pt x="138" y="178"/>
                  <a:pt x="89" y="178"/>
                </a:cubicBezTo>
                <a:close/>
                <a:moveTo>
                  <a:pt x="89" y="8"/>
                </a:moveTo>
                <a:cubicBezTo>
                  <a:pt x="44" y="8"/>
                  <a:pt x="8" y="44"/>
                  <a:pt x="8" y="89"/>
                </a:cubicBezTo>
                <a:cubicBezTo>
                  <a:pt x="8" y="134"/>
                  <a:pt x="44" y="170"/>
                  <a:pt x="89" y="170"/>
                </a:cubicBezTo>
                <a:cubicBezTo>
                  <a:pt x="134" y="170"/>
                  <a:pt x="170" y="134"/>
                  <a:pt x="170" y="89"/>
                </a:cubicBezTo>
                <a:cubicBezTo>
                  <a:pt x="170" y="44"/>
                  <a:pt x="134" y="8"/>
                  <a:pt x="89" y="8"/>
                </a:cubicBez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041274" y="2898233"/>
            <a:ext cx="3572832" cy="83820"/>
          </a:xfrm>
          <a:custGeom>
            <a:avLst/>
            <a:gdLst>
              <a:gd name="T0" fmla="*/ 988 w 988"/>
              <a:gd name="T1" fmla="*/ 0 h 44"/>
              <a:gd name="T2" fmla="*/ 942 w 988"/>
              <a:gd name="T3" fmla="*/ 44 h 44"/>
              <a:gd name="T4" fmla="*/ 44 w 988"/>
              <a:gd name="T5" fmla="*/ 44 h 44"/>
              <a:gd name="T6" fmla="*/ 0 w 988"/>
              <a:gd name="T7" fmla="*/ 0 h 44"/>
              <a:gd name="T8" fmla="*/ 988 w 988"/>
              <a:gd name="T9" fmla="*/ 0 h 44"/>
            </a:gdLst>
            <a:rect l="0" t="0" r="r" b="b"/>
            <a:pathLst>
              <a:path w="988" h="44">
                <a:moveTo>
                  <a:pt x="988" y="0"/>
                </a:moveTo>
                <a:lnTo>
                  <a:pt x="942" y="44"/>
                </a:lnTo>
                <a:lnTo>
                  <a:pt x="44" y="44"/>
                </a:lnTo>
                <a:lnTo>
                  <a:pt x="0" y="0"/>
                </a:lnTo>
                <a:lnTo>
                  <a:pt x="988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033651" y="3158185"/>
            <a:ext cx="3549978" cy="16557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检查新安装的软件与系统和其他软件的兼容性，避免因软件冲突导致系统故障，确保软件正常运行。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8017036" y="2049464"/>
            <a:ext cx="3597069" cy="64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检查软件兼容性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先软件，后硬件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3" name="标题 1"/>
          <p:cNvCxnSpPr/>
          <p:nvPr/>
        </p:nvCxnSpPr>
        <p:spPr>
          <a:xfrm rot="0" flipH="0" flipV="0">
            <a:off x="2915851" y="2010656"/>
            <a:ext cx="2541977" cy="0"/>
          </a:xfrm>
          <a:prstGeom prst="line">
            <a:avLst/>
          </a:prstGeom>
          <a:noFill/>
          <a:ln w="6350" cap="sq">
            <a:solidFill>
              <a:schemeClr val="bg1">
                <a:lumMod val="75000"/>
              </a:schemeClr>
            </a:solidFill>
            <a:miter/>
          </a:ln>
        </p:spPr>
      </p:cxnSp>
      <p:sp>
        <p:nvSpPr>
          <p:cNvPr id="4" name="标题 1"/>
          <p:cNvSpPr txBox="1"/>
          <p:nvPr/>
        </p:nvSpPr>
        <p:spPr>
          <a:xfrm rot="0" flipH="0" flipV="0">
            <a:off x="2136620" y="1805977"/>
            <a:ext cx="409358" cy="409358"/>
          </a:xfrm>
          <a:prstGeom prst="ellipse">
            <a:avLst/>
          </a:prstGeom>
          <a:solidFill>
            <a:schemeClr val="accent1">
              <a:alpha val="31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201951" y="1871307"/>
            <a:ext cx="278697" cy="27869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>
            <a:noFill/>
            <a:miter/>
          </a:ln>
          <a:effectLst>
            <a:outerShdw dist="38100" blurRad="203200" dir="2700000" sx="100000" sy="100000" kx="0" ky="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661390" y="2280665"/>
            <a:ext cx="3361798" cy="3359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gradFill>
                  <a:gsLst>
                    <a:gs pos="0">
                      <a:srgbClr val="00A4FB">
                        <a:alpha val="100000"/>
                      </a:srgbClr>
                    </a:gs>
                    <a:gs pos="93000">
                      <a:srgbClr val="007BBC">
                        <a:alpha val="100000"/>
                      </a:srgbClr>
                    </a:gs>
                  </a:gsLst>
                  <a:lin ang="2700000" scaled="0"/>
                </a:gradFill>
                <a:latin typeface="Source Han Sans CN Bold"/>
                <a:ea typeface="Source Han Sans CN Bold"/>
                <a:cs typeface="Source Han Sans CN Bold"/>
              </a:rPr>
              <a:t>清洁机箱内部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660400" y="2787238"/>
            <a:ext cx="3361798" cy="28476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在检查机箱内部配件时，先清洁灰尘和杂物，避免灰尘影响硬件散热和性能，提高硬件的稳定性和使用寿命。</a:t>
            </a:r>
            <a:endParaRPr kumimoji="1" lang="zh-CN" altLang="en-US"/>
          </a:p>
        </p:txBody>
      </p:sp>
      <p:cxnSp>
        <p:nvCxnSpPr>
          <p:cNvPr id="8" name="标题 1"/>
          <p:cNvCxnSpPr/>
          <p:nvPr/>
        </p:nvCxnSpPr>
        <p:spPr>
          <a:xfrm rot="0" flipH="0" flipV="0">
            <a:off x="2050787" y="2708221"/>
            <a:ext cx="581025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9" name="标题 1"/>
          <p:cNvSpPr txBox="1"/>
          <p:nvPr/>
        </p:nvSpPr>
        <p:spPr>
          <a:xfrm rot="0" flipH="0" flipV="0">
            <a:off x="5890332" y="1805977"/>
            <a:ext cx="409358" cy="409358"/>
          </a:xfrm>
          <a:prstGeom prst="ellipse">
            <a:avLst/>
          </a:prstGeom>
          <a:solidFill>
            <a:schemeClr val="accent1">
              <a:alpha val="31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5955663" y="1871307"/>
            <a:ext cx="278697" cy="27869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>
            <a:noFill/>
            <a:miter/>
          </a:ln>
          <a:effectLst>
            <a:outerShdw dist="38100" blurRad="203200" dir="2700000" sx="100000" sy="100000" kx="0" ky="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415102" y="2280665"/>
            <a:ext cx="3361798" cy="3359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gradFill>
                  <a:gsLst>
                    <a:gs pos="0">
                      <a:srgbClr val="00A4FB">
                        <a:alpha val="100000"/>
                      </a:srgbClr>
                    </a:gs>
                    <a:gs pos="93000">
                      <a:srgbClr val="007BBC">
                        <a:alpha val="100000"/>
                      </a:srgbClr>
                    </a:gs>
                  </a:gsLst>
                  <a:lin ang="2700000" scaled="0"/>
                </a:gradFill>
                <a:latin typeface="Source Han Sans CN Bold"/>
                <a:ea typeface="Source Han Sans CN Bold"/>
                <a:cs typeface="Source Han Sans CN Bold"/>
              </a:rPr>
              <a:t>清洁硬件表面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415101" y="2787238"/>
            <a:ext cx="3361798" cy="28476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清洁硬件表面，如CPU、显卡等，确保散热良好，避免因灰尘堆积导致硬件过热，影响系统运行。</a:t>
            </a: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 rot="0" flipH="0" flipV="0">
            <a:off x="5804499" y="2708221"/>
            <a:ext cx="581025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4" name="标题 1"/>
          <p:cNvSpPr txBox="1"/>
          <p:nvPr/>
        </p:nvSpPr>
        <p:spPr>
          <a:xfrm rot="0" flipH="0" flipV="0">
            <a:off x="9633322" y="1805977"/>
            <a:ext cx="409358" cy="409358"/>
          </a:xfrm>
          <a:prstGeom prst="ellipse">
            <a:avLst/>
          </a:prstGeom>
          <a:solidFill>
            <a:schemeClr val="accent1">
              <a:alpha val="31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9698653" y="1871307"/>
            <a:ext cx="278697" cy="27869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>
            <a:noFill/>
            <a:miter/>
          </a:ln>
          <a:effectLst>
            <a:outerShdw dist="38100" blurRad="203200" dir="2700000" sx="100000" sy="100000" kx="0" ky="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8158092" y="2295883"/>
            <a:ext cx="3361798" cy="3359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gradFill>
                  <a:gsLst>
                    <a:gs pos="0">
                      <a:srgbClr val="00A4FB">
                        <a:alpha val="100000"/>
                      </a:srgbClr>
                    </a:gs>
                    <a:gs pos="93000">
                      <a:srgbClr val="007BBC">
                        <a:alpha val="100000"/>
                      </a:srgbClr>
                    </a:gs>
                  </a:gsLst>
                  <a:lin ang="2700000" scaled="0"/>
                </a:gradFill>
                <a:latin typeface="Source Han Sans CN Bold"/>
                <a:ea typeface="Source Han Sans CN Bold"/>
                <a:cs typeface="Source Han Sans CN Bold"/>
              </a:rPr>
              <a:t>清洁接口和插槽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8157102" y="2802456"/>
            <a:ext cx="3361798" cy="28476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清洁硬件接口和插槽，如内存插槽、PCI插槽等，确保连接牢固，避免因灰尘或杂物导致接触不良，影响硬件性能。</a:t>
            </a:r>
            <a:endParaRPr kumimoji="1" lang="zh-CN" altLang="en-US"/>
          </a:p>
        </p:txBody>
      </p:sp>
      <p:cxnSp>
        <p:nvCxnSpPr>
          <p:cNvPr id="18" name="标题 1"/>
          <p:cNvCxnSpPr/>
          <p:nvPr/>
        </p:nvCxnSpPr>
        <p:spPr>
          <a:xfrm rot="0" flipH="0" flipV="0">
            <a:off x="9547489" y="2723439"/>
            <a:ext cx="581025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cxnSp>
        <p:nvCxnSpPr>
          <p:cNvPr id="19" name="标题 1"/>
          <p:cNvCxnSpPr/>
          <p:nvPr/>
        </p:nvCxnSpPr>
        <p:spPr>
          <a:xfrm rot="0" flipH="0" flipV="0">
            <a:off x="6669563" y="2010656"/>
            <a:ext cx="2541977" cy="0"/>
          </a:xfrm>
          <a:prstGeom prst="line">
            <a:avLst/>
          </a:prstGeom>
          <a:noFill/>
          <a:ln w="6350" cap="sq">
            <a:solidFill>
              <a:schemeClr val="bg1">
                <a:lumMod val="75000"/>
              </a:schemeClr>
            </a:solidFill>
            <a:miter/>
          </a:ln>
        </p:spPr>
      </p:cxnSp>
      <p:sp>
        <p:nvSpPr>
          <p:cNvPr id="20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先清洁，后检修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5400000" flipH="0" flipV="0">
            <a:off x="316455" y="1209634"/>
            <a:ext cx="1080000" cy="1800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5400000" flipH="0" flipV="0">
            <a:off x="677545" y="2363939"/>
            <a:ext cx="1080000" cy="252217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5400000" flipH="0" flipV="0">
            <a:off x="1030968" y="3522429"/>
            <a:ext cx="1080000" cy="322902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57051" y="1824941"/>
            <a:ext cx="1028429" cy="5693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kumimoji="1" lang="en-US" altLang="zh-CN" sz="37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01.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079230" y="3340337"/>
            <a:ext cx="1028429" cy="5693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kumimoji="1" lang="en-US" altLang="zh-CN" sz="37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02.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786076" y="4852249"/>
            <a:ext cx="1028429" cy="5693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kumimoji="1" lang="en-US" altLang="zh-CN" sz="37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03.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87232" y="2004095"/>
            <a:ext cx="7560000" cy="7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先检查电脑或配件的外围电路，如电源线、数据线等，确保连接正确，避免因外围电路问题导致硬件损坏。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987232" y="1582177"/>
            <a:ext cx="7560000" cy="396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检查外围电路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2709411" y="3506947"/>
            <a:ext cx="7560000" cy="7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检查电源适配器是否正常工作，如输出电压是否稳定，避免因电源问题导致硬件无法正常工作或损坏。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2709411" y="3085029"/>
            <a:ext cx="7560000" cy="396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检查电源适配器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3416257" y="5017075"/>
            <a:ext cx="7560000" cy="7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检查外设接口是否损坏，如USB接口、HDMI接口等，确保外设能够正常连接和使用，避免因接口问题导致外设无法工作。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3416257" y="4596941"/>
            <a:ext cx="7560000" cy="396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检查外设接口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先外围，后内部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1800000" flipH="0" flipV="0">
            <a:off x="10955217" y="5207634"/>
            <a:ext cx="253413" cy="467270"/>
          </a:xfrm>
          <a:custGeom>
            <a:avLst/>
            <a:gdLst>
              <a:gd name="connsiteX0" fmla="*/ 0 w 253413"/>
              <a:gd name="connsiteY0" fmla="*/ 306058 h 467270"/>
              <a:gd name="connsiteX1" fmla="*/ 253413 w 253413"/>
              <a:gd name="connsiteY1" fmla="*/ 0 h 467270"/>
              <a:gd name="connsiteX2" fmla="*/ 117433 w 253413"/>
              <a:gd name="connsiteY2" fmla="*/ 467270 h 467270"/>
              <a:gd name="connsiteX3" fmla="*/ 0 w 253413"/>
              <a:gd name="connsiteY3" fmla="*/ 306058 h 467270"/>
            </a:gdLst>
            <a:rect l="l" t="t" r="r" b="b"/>
            <a:pathLst>
              <a:path w="253413" h="467270">
                <a:moveTo>
                  <a:pt x="0" y="306058"/>
                </a:moveTo>
                <a:lnTo>
                  <a:pt x="253413" y="0"/>
                </a:lnTo>
                <a:lnTo>
                  <a:pt x="117433" y="467270"/>
                </a:lnTo>
                <a:lnTo>
                  <a:pt x="0" y="30605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7479465" y="1996758"/>
            <a:ext cx="3497580" cy="4132580"/>
          </a:xfrm>
          <a:prstGeom prst="roundRect">
            <a:avLst>
              <a:gd name="adj" fmla="val 8062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8100000" scaled="0"/>
          </a:gra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21304627" flipH="0" flipV="0">
            <a:off x="7491907" y="4829038"/>
            <a:ext cx="3908387" cy="7416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1800000" flipH="0" flipV="0">
            <a:off x="7769024" y="5221003"/>
            <a:ext cx="207219" cy="440089"/>
          </a:xfrm>
          <a:custGeom>
            <a:avLst/>
            <a:gdLst>
              <a:gd name="connsiteX0" fmla="*/ 0 w 207219"/>
              <a:gd name="connsiteY0" fmla="*/ 279388 h 440089"/>
              <a:gd name="connsiteX1" fmla="*/ 207219 w 207219"/>
              <a:gd name="connsiteY1" fmla="*/ 0 h 440089"/>
              <a:gd name="connsiteX2" fmla="*/ 125936 w 207219"/>
              <a:gd name="connsiteY2" fmla="*/ 440089 h 440089"/>
              <a:gd name="connsiteX3" fmla="*/ 0 w 207219"/>
              <a:gd name="connsiteY3" fmla="*/ 279388 h 440089"/>
            </a:gdLst>
            <a:rect l="l" t="t" r="r" b="b"/>
            <a:pathLst>
              <a:path w="207219" h="440089">
                <a:moveTo>
                  <a:pt x="0" y="279388"/>
                </a:moveTo>
                <a:lnTo>
                  <a:pt x="207219" y="0"/>
                </a:lnTo>
                <a:lnTo>
                  <a:pt x="125936" y="440089"/>
                </a:lnTo>
                <a:lnTo>
                  <a:pt x="0" y="27938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3900477" y="1996758"/>
            <a:ext cx="3992880" cy="4132580"/>
          </a:xfrm>
          <a:prstGeom prst="roundRect">
            <a:avLst>
              <a:gd name="adj" fmla="val 8062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8100000" scaled="0"/>
          </a:gra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21304627" flipH="0" flipV="0">
            <a:off x="4255819" y="4829038"/>
            <a:ext cx="3908387" cy="7416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486956" y="4824843"/>
            <a:ext cx="497840" cy="49784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0753525" y="4824843"/>
            <a:ext cx="497840" cy="49784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857214" y="2212848"/>
            <a:ext cx="2686466" cy="4998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检查常见问题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857214" y="2799962"/>
            <a:ext cx="2686466" cy="18101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检查常见的硬件和软件问题，如内存不足、硬盘空间不足等，避免因常见问题导致系统运行异常。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032790" y="2249469"/>
            <a:ext cx="2686466" cy="4998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检查特殊设置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082170" y="2826473"/>
            <a:ext cx="2686466" cy="18288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检查特殊的系统设置和软件配置，如高级电源管理设置、特殊软件的高级选项等，避免因特殊设置导致系统故障。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1800000" flipH="0" flipV="0">
            <a:off x="919282" y="5588371"/>
            <a:ext cx="414438" cy="27938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1800000" flipH="0" flipV="0">
            <a:off x="4416225" y="5221003"/>
            <a:ext cx="207219" cy="440089"/>
          </a:xfrm>
          <a:custGeom>
            <a:avLst/>
            <a:gdLst>
              <a:gd name="connsiteX0" fmla="*/ 0 w 207219"/>
              <a:gd name="connsiteY0" fmla="*/ 279388 h 440089"/>
              <a:gd name="connsiteX1" fmla="*/ 207219 w 207219"/>
              <a:gd name="connsiteY1" fmla="*/ 0 h 440089"/>
              <a:gd name="connsiteX2" fmla="*/ 125936 w 207219"/>
              <a:gd name="connsiteY2" fmla="*/ 440089 h 440089"/>
              <a:gd name="connsiteX3" fmla="*/ 0 w 207219"/>
              <a:gd name="connsiteY3" fmla="*/ 279388 h 440089"/>
            </a:gdLst>
            <a:rect l="l" t="t" r="r" b="b"/>
            <a:pathLst>
              <a:path w="207219" h="440089">
                <a:moveTo>
                  <a:pt x="0" y="279388"/>
                </a:moveTo>
                <a:lnTo>
                  <a:pt x="207219" y="0"/>
                </a:lnTo>
                <a:lnTo>
                  <a:pt x="125936" y="440089"/>
                </a:lnTo>
                <a:lnTo>
                  <a:pt x="0" y="27938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167823" y="1996758"/>
            <a:ext cx="3403214" cy="4132580"/>
          </a:xfrm>
          <a:prstGeom prst="roundRect">
            <a:avLst>
              <a:gd name="adj" fmla="val 8062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8100000" scaled="0"/>
          </a:gra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21304627" flipH="0" flipV="0">
            <a:off x="779006" y="4834369"/>
            <a:ext cx="4032666" cy="742521"/>
          </a:xfrm>
          <a:custGeom>
            <a:avLst/>
            <a:gdLst>
              <a:gd name="connsiteX0" fmla="*/ 3661826 w 4032666"/>
              <a:gd name="connsiteY0" fmla="*/ 0 h 742521"/>
              <a:gd name="connsiteX1" fmla="*/ 4032666 w 4032666"/>
              <a:gd name="connsiteY1" fmla="*/ 370841 h 742521"/>
              <a:gd name="connsiteX2" fmla="*/ 3661826 w 4032666"/>
              <a:gd name="connsiteY2" fmla="*/ 741681 h 742521"/>
              <a:gd name="connsiteX3" fmla="*/ 3272871 w 4032666"/>
              <a:gd name="connsiteY3" fmla="*/ 741681 h 742521"/>
              <a:gd name="connsiteX4" fmla="*/ 3272871 w 4032666"/>
              <a:gd name="connsiteY4" fmla="*/ 742521 h 742521"/>
              <a:gd name="connsiteX5" fmla="*/ 0 w 4032666"/>
              <a:gd name="connsiteY5" fmla="*/ 742521 h 742521"/>
              <a:gd name="connsiteX6" fmla="*/ 0 w 4032666"/>
              <a:gd name="connsiteY6" fmla="*/ 841 h 742521"/>
              <a:gd name="connsiteX7" fmla="*/ 1122297 w 4032666"/>
              <a:gd name="connsiteY7" fmla="*/ 841 h 742521"/>
              <a:gd name="connsiteX8" fmla="*/ 1130635 w 4032666"/>
              <a:gd name="connsiteY8" fmla="*/ 0 h 742521"/>
            </a:gdLst>
            <a:rect l="l" t="t" r="r" b="b"/>
            <a:pathLst>
              <a:path w="4032666" h="742521">
                <a:moveTo>
                  <a:pt x="3661826" y="0"/>
                </a:moveTo>
                <a:cubicBezTo>
                  <a:pt x="3866635" y="1"/>
                  <a:pt x="4032666" y="166032"/>
                  <a:pt x="4032666" y="370841"/>
                </a:cubicBezTo>
                <a:cubicBezTo>
                  <a:pt x="4032666" y="575650"/>
                  <a:pt x="3866635" y="741681"/>
                  <a:pt x="3661826" y="741681"/>
                </a:cubicBezTo>
                <a:lnTo>
                  <a:pt x="3272871" y="741681"/>
                </a:lnTo>
                <a:lnTo>
                  <a:pt x="3272871" y="742521"/>
                </a:lnTo>
                <a:lnTo>
                  <a:pt x="0" y="742521"/>
                </a:lnTo>
                <a:lnTo>
                  <a:pt x="0" y="841"/>
                </a:lnTo>
                <a:lnTo>
                  <a:pt x="1122297" y="841"/>
                </a:lnTo>
                <a:lnTo>
                  <a:pt x="1130635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4195117" y="4824843"/>
            <a:ext cx="497840" cy="49784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1523036" y="2249469"/>
            <a:ext cx="2686466" cy="4998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排除常见故障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1523036" y="2865012"/>
            <a:ext cx="2686466" cy="17577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先排除带有普遍性和规律性的常见故障，如系统蓝屏、死机等，再检查特殊故障，提高排查效率。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048550" y="4705223"/>
            <a:ext cx="772434" cy="4998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340390" y="4705223"/>
            <a:ext cx="772434" cy="4998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10609370" y="4705223"/>
            <a:ext cx="772434" cy="4998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8162242" y="5164849"/>
            <a:ext cx="380153" cy="344653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43485" y="5164848"/>
            <a:ext cx="365671" cy="34465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4867403" y="5164849"/>
            <a:ext cx="344603" cy="344653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13214841" flipH="0" flipV="0">
            <a:off x="3357441" y="4850962"/>
            <a:ext cx="592698" cy="592698"/>
          </a:xfrm>
          <a:custGeom>
            <a:avLst/>
            <a:gdLst>
              <a:gd name="connsiteX0" fmla="*/ 373380 w 1095393"/>
              <a:gd name="connsiteY0" fmla="*/ 1095392 h 1095392"/>
              <a:gd name="connsiteX1" fmla="*/ 0 w 1095393"/>
              <a:gd name="connsiteY1" fmla="*/ 1095392 h 1095392"/>
              <a:gd name="connsiteX2" fmla="*/ 0 w 1095393"/>
              <a:gd name="connsiteY2" fmla="*/ 722012 h 1095392"/>
              <a:gd name="connsiteX3" fmla="*/ 125728 w 1095393"/>
              <a:gd name="connsiteY3" fmla="*/ 722012 h 1095392"/>
              <a:gd name="connsiteX4" fmla="*/ 125728 w 1095393"/>
              <a:gd name="connsiteY4" fmla="*/ 962043 h 1095392"/>
              <a:gd name="connsiteX5" fmla="*/ 373380 w 1095393"/>
              <a:gd name="connsiteY5" fmla="*/ 962043 h 1095392"/>
              <a:gd name="connsiteX6" fmla="*/ 734387 w 1095393"/>
              <a:gd name="connsiteY6" fmla="*/ 734386 h 1095392"/>
              <a:gd name="connsiteX7" fmla="*/ 361007 w 1095393"/>
              <a:gd name="connsiteY7" fmla="*/ 734386 h 1095392"/>
              <a:gd name="connsiteX8" fmla="*/ 361007 w 1095393"/>
              <a:gd name="connsiteY8" fmla="*/ 361006 h 1095392"/>
              <a:gd name="connsiteX9" fmla="*/ 486735 w 1095393"/>
              <a:gd name="connsiteY9" fmla="*/ 361006 h 1095392"/>
              <a:gd name="connsiteX10" fmla="*/ 486735 w 1095393"/>
              <a:gd name="connsiteY10" fmla="*/ 601038 h 1095392"/>
              <a:gd name="connsiteX11" fmla="*/ 734387 w 1095393"/>
              <a:gd name="connsiteY11" fmla="*/ 601037 h 1095392"/>
              <a:gd name="connsiteX12" fmla="*/ 1095393 w 1095393"/>
              <a:gd name="connsiteY12" fmla="*/ 373380 h 1095392"/>
              <a:gd name="connsiteX13" fmla="*/ 722013 w 1095393"/>
              <a:gd name="connsiteY13" fmla="*/ 373380 h 1095392"/>
              <a:gd name="connsiteX14" fmla="*/ 722013 w 1095393"/>
              <a:gd name="connsiteY14" fmla="*/ 0 h 1095392"/>
              <a:gd name="connsiteX15" fmla="*/ 847741 w 1095393"/>
              <a:gd name="connsiteY15" fmla="*/ 0 h 1095392"/>
              <a:gd name="connsiteX16" fmla="*/ 847741 w 1095393"/>
              <a:gd name="connsiteY16" fmla="*/ 240031 h 1095392"/>
              <a:gd name="connsiteX17" fmla="*/ 1095393 w 1095393"/>
              <a:gd name="connsiteY17" fmla="*/ 240031 h 1095392"/>
            </a:gdLst>
            <a:rect l="l" t="t" r="r" b="b"/>
            <a:pathLst>
              <a:path w="1095393" h="1095392">
                <a:moveTo>
                  <a:pt x="373380" y="1095392"/>
                </a:moveTo>
                <a:lnTo>
                  <a:pt x="0" y="1095392"/>
                </a:lnTo>
                <a:lnTo>
                  <a:pt x="0" y="722012"/>
                </a:lnTo>
                <a:lnTo>
                  <a:pt x="125728" y="722012"/>
                </a:lnTo>
                <a:lnTo>
                  <a:pt x="125728" y="962043"/>
                </a:lnTo>
                <a:lnTo>
                  <a:pt x="373380" y="962043"/>
                </a:lnTo>
                <a:close/>
                <a:moveTo>
                  <a:pt x="734387" y="734386"/>
                </a:moveTo>
                <a:lnTo>
                  <a:pt x="361007" y="734386"/>
                </a:lnTo>
                <a:lnTo>
                  <a:pt x="361007" y="361006"/>
                </a:lnTo>
                <a:lnTo>
                  <a:pt x="486735" y="361006"/>
                </a:lnTo>
                <a:lnTo>
                  <a:pt x="486735" y="601038"/>
                </a:lnTo>
                <a:lnTo>
                  <a:pt x="734387" y="601037"/>
                </a:lnTo>
                <a:close/>
                <a:moveTo>
                  <a:pt x="1095393" y="373380"/>
                </a:moveTo>
                <a:lnTo>
                  <a:pt x="722013" y="373380"/>
                </a:lnTo>
                <a:lnTo>
                  <a:pt x="722013" y="0"/>
                </a:lnTo>
                <a:lnTo>
                  <a:pt x="847741" y="0"/>
                </a:lnTo>
                <a:lnTo>
                  <a:pt x="847741" y="240031"/>
                </a:lnTo>
                <a:lnTo>
                  <a:pt x="1095393" y="240031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13214841" flipH="0" flipV="0">
            <a:off x="6664521" y="4850962"/>
            <a:ext cx="592698" cy="592698"/>
          </a:xfrm>
          <a:custGeom>
            <a:avLst/>
            <a:gdLst>
              <a:gd name="connsiteX0" fmla="*/ 373380 w 1095393"/>
              <a:gd name="connsiteY0" fmla="*/ 1095392 h 1095392"/>
              <a:gd name="connsiteX1" fmla="*/ 0 w 1095393"/>
              <a:gd name="connsiteY1" fmla="*/ 1095392 h 1095392"/>
              <a:gd name="connsiteX2" fmla="*/ 0 w 1095393"/>
              <a:gd name="connsiteY2" fmla="*/ 722012 h 1095392"/>
              <a:gd name="connsiteX3" fmla="*/ 125728 w 1095393"/>
              <a:gd name="connsiteY3" fmla="*/ 722012 h 1095392"/>
              <a:gd name="connsiteX4" fmla="*/ 125728 w 1095393"/>
              <a:gd name="connsiteY4" fmla="*/ 962043 h 1095392"/>
              <a:gd name="connsiteX5" fmla="*/ 373380 w 1095393"/>
              <a:gd name="connsiteY5" fmla="*/ 962043 h 1095392"/>
              <a:gd name="connsiteX6" fmla="*/ 734387 w 1095393"/>
              <a:gd name="connsiteY6" fmla="*/ 734386 h 1095392"/>
              <a:gd name="connsiteX7" fmla="*/ 361007 w 1095393"/>
              <a:gd name="connsiteY7" fmla="*/ 734386 h 1095392"/>
              <a:gd name="connsiteX8" fmla="*/ 361007 w 1095393"/>
              <a:gd name="connsiteY8" fmla="*/ 361006 h 1095392"/>
              <a:gd name="connsiteX9" fmla="*/ 486735 w 1095393"/>
              <a:gd name="connsiteY9" fmla="*/ 361006 h 1095392"/>
              <a:gd name="connsiteX10" fmla="*/ 486735 w 1095393"/>
              <a:gd name="connsiteY10" fmla="*/ 601038 h 1095392"/>
              <a:gd name="connsiteX11" fmla="*/ 734387 w 1095393"/>
              <a:gd name="connsiteY11" fmla="*/ 601037 h 1095392"/>
              <a:gd name="connsiteX12" fmla="*/ 1095393 w 1095393"/>
              <a:gd name="connsiteY12" fmla="*/ 373380 h 1095392"/>
              <a:gd name="connsiteX13" fmla="*/ 722013 w 1095393"/>
              <a:gd name="connsiteY13" fmla="*/ 373380 h 1095392"/>
              <a:gd name="connsiteX14" fmla="*/ 722013 w 1095393"/>
              <a:gd name="connsiteY14" fmla="*/ 0 h 1095392"/>
              <a:gd name="connsiteX15" fmla="*/ 847741 w 1095393"/>
              <a:gd name="connsiteY15" fmla="*/ 0 h 1095392"/>
              <a:gd name="connsiteX16" fmla="*/ 847741 w 1095393"/>
              <a:gd name="connsiteY16" fmla="*/ 240031 h 1095392"/>
              <a:gd name="connsiteX17" fmla="*/ 1095393 w 1095393"/>
              <a:gd name="connsiteY17" fmla="*/ 240031 h 1095392"/>
            </a:gdLst>
            <a:rect l="l" t="t" r="r" b="b"/>
            <a:pathLst>
              <a:path w="1095393" h="1095392">
                <a:moveTo>
                  <a:pt x="373380" y="1095392"/>
                </a:moveTo>
                <a:lnTo>
                  <a:pt x="0" y="1095392"/>
                </a:lnTo>
                <a:lnTo>
                  <a:pt x="0" y="722012"/>
                </a:lnTo>
                <a:lnTo>
                  <a:pt x="125728" y="722012"/>
                </a:lnTo>
                <a:lnTo>
                  <a:pt x="125728" y="962043"/>
                </a:lnTo>
                <a:lnTo>
                  <a:pt x="373380" y="962043"/>
                </a:lnTo>
                <a:close/>
                <a:moveTo>
                  <a:pt x="734387" y="734386"/>
                </a:moveTo>
                <a:lnTo>
                  <a:pt x="361007" y="734386"/>
                </a:lnTo>
                <a:lnTo>
                  <a:pt x="361007" y="361006"/>
                </a:lnTo>
                <a:lnTo>
                  <a:pt x="486735" y="361006"/>
                </a:lnTo>
                <a:lnTo>
                  <a:pt x="486735" y="601038"/>
                </a:lnTo>
                <a:lnTo>
                  <a:pt x="734387" y="601037"/>
                </a:lnTo>
                <a:close/>
                <a:moveTo>
                  <a:pt x="1095393" y="373380"/>
                </a:moveTo>
                <a:lnTo>
                  <a:pt x="722013" y="373380"/>
                </a:lnTo>
                <a:lnTo>
                  <a:pt x="722013" y="0"/>
                </a:lnTo>
                <a:lnTo>
                  <a:pt x="847741" y="0"/>
                </a:lnTo>
                <a:lnTo>
                  <a:pt x="847741" y="240031"/>
                </a:lnTo>
                <a:lnTo>
                  <a:pt x="1095393" y="240031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13214841" flipH="0" flipV="0">
            <a:off x="9925882" y="4850962"/>
            <a:ext cx="592698" cy="592698"/>
          </a:xfrm>
          <a:custGeom>
            <a:avLst/>
            <a:gdLst>
              <a:gd name="connsiteX0" fmla="*/ 373380 w 1095393"/>
              <a:gd name="connsiteY0" fmla="*/ 1095392 h 1095392"/>
              <a:gd name="connsiteX1" fmla="*/ 0 w 1095393"/>
              <a:gd name="connsiteY1" fmla="*/ 1095392 h 1095392"/>
              <a:gd name="connsiteX2" fmla="*/ 0 w 1095393"/>
              <a:gd name="connsiteY2" fmla="*/ 722012 h 1095392"/>
              <a:gd name="connsiteX3" fmla="*/ 125728 w 1095393"/>
              <a:gd name="connsiteY3" fmla="*/ 722012 h 1095392"/>
              <a:gd name="connsiteX4" fmla="*/ 125728 w 1095393"/>
              <a:gd name="connsiteY4" fmla="*/ 962043 h 1095392"/>
              <a:gd name="connsiteX5" fmla="*/ 373380 w 1095393"/>
              <a:gd name="connsiteY5" fmla="*/ 962043 h 1095392"/>
              <a:gd name="connsiteX6" fmla="*/ 734387 w 1095393"/>
              <a:gd name="connsiteY6" fmla="*/ 734386 h 1095392"/>
              <a:gd name="connsiteX7" fmla="*/ 361007 w 1095393"/>
              <a:gd name="connsiteY7" fmla="*/ 734386 h 1095392"/>
              <a:gd name="connsiteX8" fmla="*/ 361007 w 1095393"/>
              <a:gd name="connsiteY8" fmla="*/ 361006 h 1095392"/>
              <a:gd name="connsiteX9" fmla="*/ 486735 w 1095393"/>
              <a:gd name="connsiteY9" fmla="*/ 361006 h 1095392"/>
              <a:gd name="connsiteX10" fmla="*/ 486735 w 1095393"/>
              <a:gd name="connsiteY10" fmla="*/ 601038 h 1095392"/>
              <a:gd name="connsiteX11" fmla="*/ 734387 w 1095393"/>
              <a:gd name="connsiteY11" fmla="*/ 601037 h 1095392"/>
              <a:gd name="connsiteX12" fmla="*/ 1095393 w 1095393"/>
              <a:gd name="connsiteY12" fmla="*/ 373380 h 1095392"/>
              <a:gd name="connsiteX13" fmla="*/ 722013 w 1095393"/>
              <a:gd name="connsiteY13" fmla="*/ 373380 h 1095392"/>
              <a:gd name="connsiteX14" fmla="*/ 722013 w 1095393"/>
              <a:gd name="connsiteY14" fmla="*/ 0 h 1095392"/>
              <a:gd name="connsiteX15" fmla="*/ 847741 w 1095393"/>
              <a:gd name="connsiteY15" fmla="*/ 0 h 1095392"/>
              <a:gd name="connsiteX16" fmla="*/ 847741 w 1095393"/>
              <a:gd name="connsiteY16" fmla="*/ 240031 h 1095392"/>
              <a:gd name="connsiteX17" fmla="*/ 1095393 w 1095393"/>
              <a:gd name="connsiteY17" fmla="*/ 240031 h 1095392"/>
            </a:gdLst>
            <a:rect l="l" t="t" r="r" b="b"/>
            <a:pathLst>
              <a:path w="1095393" h="1095392">
                <a:moveTo>
                  <a:pt x="373380" y="1095392"/>
                </a:moveTo>
                <a:lnTo>
                  <a:pt x="0" y="1095392"/>
                </a:lnTo>
                <a:lnTo>
                  <a:pt x="0" y="722012"/>
                </a:lnTo>
                <a:lnTo>
                  <a:pt x="125728" y="722012"/>
                </a:lnTo>
                <a:lnTo>
                  <a:pt x="125728" y="962043"/>
                </a:lnTo>
                <a:lnTo>
                  <a:pt x="373380" y="962043"/>
                </a:lnTo>
                <a:close/>
                <a:moveTo>
                  <a:pt x="734387" y="734386"/>
                </a:moveTo>
                <a:lnTo>
                  <a:pt x="361007" y="734386"/>
                </a:lnTo>
                <a:lnTo>
                  <a:pt x="361007" y="361006"/>
                </a:lnTo>
                <a:lnTo>
                  <a:pt x="486735" y="361006"/>
                </a:lnTo>
                <a:lnTo>
                  <a:pt x="486735" y="601038"/>
                </a:lnTo>
                <a:lnTo>
                  <a:pt x="734387" y="601037"/>
                </a:lnTo>
                <a:close/>
                <a:moveTo>
                  <a:pt x="1095393" y="373380"/>
                </a:moveTo>
                <a:lnTo>
                  <a:pt x="722013" y="373380"/>
                </a:lnTo>
                <a:lnTo>
                  <a:pt x="722013" y="0"/>
                </a:lnTo>
                <a:lnTo>
                  <a:pt x="847741" y="0"/>
                </a:lnTo>
                <a:lnTo>
                  <a:pt x="847741" y="240031"/>
                </a:lnTo>
                <a:lnTo>
                  <a:pt x="1095393" y="240031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先通病，后特殊</a:t>
            </a: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3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4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计算机病毒与系统安全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</p:spTree>
  </p:cSld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849899" y="3260490"/>
            <a:ext cx="7521" cy="162777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753879" y="2559271"/>
            <a:ext cx="3074043" cy="432278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dist="0" blurRad="190500" dir="0" sx="100000" sy="100000" kx="0" ky="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839605" y="2529556"/>
            <a:ext cx="2903720" cy="49170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病毒起源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753878" y="3182654"/>
            <a:ext cx="154800" cy="155672"/>
          </a:xfrm>
          <a:prstGeom prst="flowChartConnector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961351" y="3115248"/>
            <a:ext cx="2982556" cy="17691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计算机病毒起源于20世纪80年代，随着计算机技术的发展而迅速传播，给用户带来巨大损失，需加强防范意识。</a:t>
            </a:r>
            <a:endParaRPr kumimoji="1" lang="zh-CN" altLang="en-US"/>
          </a:p>
        </p:txBody>
      </p:sp>
      <p:pic>
        <p:nvPicPr>
          <p:cNvPr id="8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4525159" y="3260490"/>
            <a:ext cx="7521" cy="162777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标题 1"/>
          <p:cNvSpPr txBox="1"/>
          <p:nvPr/>
        </p:nvSpPr>
        <p:spPr>
          <a:xfrm rot="0" flipH="0" flipV="0">
            <a:off x="4470285" y="2559271"/>
            <a:ext cx="3074043" cy="432278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dist="0" blurRad="190500" dir="0" sx="100000" sy="100000" kx="0" ky="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556011" y="2529556"/>
            <a:ext cx="2903720" cy="49170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病毒与木马区别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433889" y="3182654"/>
            <a:ext cx="154800" cy="155672"/>
          </a:xfrm>
          <a:prstGeom prst="flowChartConnector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616493" y="3115248"/>
            <a:ext cx="2982556" cy="17691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病毒具有自我复制和传播能力，破坏系统文件；木马则隐藏在系统中，窃取用户信息，二者危害不同，需采取不同防范措施。</a:t>
            </a:r>
            <a:endParaRPr kumimoji="1" lang="zh-CN" altLang="en-US"/>
          </a:p>
        </p:txBody>
      </p:sp>
      <p:pic>
        <p:nvPicPr>
          <p:cNvPr id="1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8185302" y="3260490"/>
            <a:ext cx="7521" cy="1627773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标题 1"/>
          <p:cNvSpPr txBox="1"/>
          <p:nvPr/>
        </p:nvSpPr>
        <p:spPr>
          <a:xfrm rot="0" flipH="0" flipV="0">
            <a:off x="8304570" y="3115248"/>
            <a:ext cx="2982555" cy="18256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安装正版杀毒软件、定期更新病毒库、不随意打开未知链接和文件、定期备份重要数据，可有效预防计算机病毒和木马。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8089032" y="2559271"/>
            <a:ext cx="3074043" cy="432278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dist="0" blurRad="190500" dir="0" sx="100000" sy="100000" kx="0" ky="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8174758" y="2529556"/>
            <a:ext cx="2903720" cy="49170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预防方法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8089031" y="3182654"/>
            <a:ext cx="154800" cy="155672"/>
          </a:xfrm>
          <a:prstGeom prst="flowChartConnector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计算机病毒及木马的危害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2527451" y="1130300"/>
            <a:ext cx="1100324" cy="1100324"/>
          </a:xfrm>
          <a:prstGeom prst="plaque">
            <a:avLst>
              <a:gd name="adj" fmla="val 14672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2725096" y="1327945"/>
            <a:ext cx="705038" cy="705034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3444195" y="1393858"/>
            <a:ext cx="573210" cy="573208"/>
          </a:xfrm>
          <a:prstGeom prst="ellipse">
            <a:avLst/>
          </a:prstGeom>
          <a:solidFill>
            <a:schemeClr val="accent1"/>
          </a:solidFill>
          <a:ln w="28575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512740" y="1487035"/>
            <a:ext cx="436122" cy="34113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175417" y="1507676"/>
            <a:ext cx="5476432" cy="75213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下载火绒安全软件，运行安装程序，按照提示完成安装，安装过程中注意选择合适的安装路径和安装选项。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175417" y="1130300"/>
            <a:ext cx="5476432" cy="3666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火绒安全安装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2527451" y="3067442"/>
            <a:ext cx="1100324" cy="1100324"/>
          </a:xfrm>
          <a:prstGeom prst="plaque">
            <a:avLst>
              <a:gd name="adj" fmla="val 14672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2725096" y="3291500"/>
            <a:ext cx="705038" cy="652210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3444195" y="3331001"/>
            <a:ext cx="573210" cy="573208"/>
          </a:xfrm>
          <a:prstGeom prst="ellipse">
            <a:avLst/>
          </a:prstGeom>
          <a:solidFill>
            <a:schemeClr val="accent1"/>
          </a:solidFill>
          <a:ln w="28575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3512740" y="3424177"/>
            <a:ext cx="436122" cy="34113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02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175417" y="3444818"/>
            <a:ext cx="5476432" cy="75213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打开火绒安全软件，进行全盘扫描，及时发现并清除病毒和木马，定期更新病毒库，确保软件能够识别和查杀最新病毒。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4175417" y="3067442"/>
            <a:ext cx="5476432" cy="3666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火绒安全使用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2527451" y="5004585"/>
            <a:ext cx="1100324" cy="1100324"/>
          </a:xfrm>
          <a:prstGeom prst="plaque">
            <a:avLst>
              <a:gd name="adj" fmla="val 14672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2725096" y="5263165"/>
            <a:ext cx="705038" cy="583166"/>
          </a:xfrm>
          <a:custGeom>
            <a:avLst/>
            <a:gdLst>
              <a:gd name="connsiteX0" fmla="*/ 153878 w 870468"/>
              <a:gd name="connsiteY0" fmla="*/ 353026 h 720000"/>
              <a:gd name="connsiteX1" fmla="*/ 449972 w 870468"/>
              <a:gd name="connsiteY1" fmla="*/ 353026 h 720000"/>
              <a:gd name="connsiteX2" fmla="*/ 489985 w 870468"/>
              <a:gd name="connsiteY2" fmla="*/ 393039 h 720000"/>
              <a:gd name="connsiteX3" fmla="*/ 449972 w 870468"/>
              <a:gd name="connsiteY3" fmla="*/ 433051 h 720000"/>
              <a:gd name="connsiteX4" fmla="*/ 153878 w 870468"/>
              <a:gd name="connsiteY4" fmla="*/ 433051 h 720000"/>
              <a:gd name="connsiteX5" fmla="*/ 113865 w 870468"/>
              <a:gd name="connsiteY5" fmla="*/ 393039 h 720000"/>
              <a:gd name="connsiteX6" fmla="*/ 153878 w 870468"/>
              <a:gd name="connsiteY6" fmla="*/ 353026 h 720000"/>
              <a:gd name="connsiteX7" fmla="*/ 68708 w 870468"/>
              <a:gd name="connsiteY7" fmla="*/ 275858 h 720000"/>
              <a:gd name="connsiteX8" fmla="*/ 68708 w 870468"/>
              <a:gd name="connsiteY8" fmla="*/ 603735 h 720000"/>
              <a:gd name="connsiteX9" fmla="*/ 116266 w 870468"/>
              <a:gd name="connsiteY9" fmla="*/ 651293 h 720000"/>
              <a:gd name="connsiteX10" fmla="*/ 598821 w 870468"/>
              <a:gd name="connsiteY10" fmla="*/ 651293 h 720000"/>
              <a:gd name="connsiteX11" fmla="*/ 754317 w 870468"/>
              <a:gd name="connsiteY11" fmla="*/ 651293 h 720000"/>
              <a:gd name="connsiteX12" fmla="*/ 801875 w 870468"/>
              <a:gd name="connsiteY12" fmla="*/ 603735 h 720000"/>
              <a:gd name="connsiteX13" fmla="*/ 801875 w 870468"/>
              <a:gd name="connsiteY13" fmla="*/ 275858 h 720000"/>
              <a:gd name="connsiteX14" fmla="*/ 598821 w 870468"/>
              <a:gd name="connsiteY14" fmla="*/ 275858 h 720000"/>
              <a:gd name="connsiteX15" fmla="*/ 116266 w 870468"/>
              <a:gd name="connsiteY15" fmla="*/ 68593 h 720000"/>
              <a:gd name="connsiteX16" fmla="*/ 68708 w 870468"/>
              <a:gd name="connsiteY16" fmla="*/ 116151 h 720000"/>
              <a:gd name="connsiteX17" fmla="*/ 68708 w 870468"/>
              <a:gd name="connsiteY17" fmla="*/ 207265 h 720000"/>
              <a:gd name="connsiteX18" fmla="*/ 598821 w 870468"/>
              <a:gd name="connsiteY18" fmla="*/ 207265 h 720000"/>
              <a:gd name="connsiteX19" fmla="*/ 801875 w 870468"/>
              <a:gd name="connsiteY19" fmla="*/ 207265 h 720000"/>
              <a:gd name="connsiteX20" fmla="*/ 801875 w 870468"/>
              <a:gd name="connsiteY20" fmla="*/ 116151 h 720000"/>
              <a:gd name="connsiteX21" fmla="*/ 754317 w 870468"/>
              <a:gd name="connsiteY21" fmla="*/ 68593 h 720000"/>
              <a:gd name="connsiteX22" fmla="*/ 598821 w 870468"/>
              <a:gd name="connsiteY22" fmla="*/ 68593 h 720000"/>
              <a:gd name="connsiteX23" fmla="*/ 116266 w 870468"/>
              <a:gd name="connsiteY23" fmla="*/ 0 h 720000"/>
              <a:gd name="connsiteX24" fmla="*/ 598821 w 870468"/>
              <a:gd name="connsiteY24" fmla="*/ 0 h 720000"/>
              <a:gd name="connsiteX25" fmla="*/ 754317 w 870468"/>
              <a:gd name="connsiteY25" fmla="*/ 0 h 720000"/>
              <a:gd name="connsiteX26" fmla="*/ 870468 w 870468"/>
              <a:gd name="connsiteY26" fmla="*/ 116151 h 720000"/>
              <a:gd name="connsiteX27" fmla="*/ 870468 w 870468"/>
              <a:gd name="connsiteY27" fmla="*/ 241562 h 720000"/>
              <a:gd name="connsiteX28" fmla="*/ 870468 w 870468"/>
              <a:gd name="connsiteY28" fmla="*/ 603735 h 720000"/>
              <a:gd name="connsiteX29" fmla="*/ 754317 w 870468"/>
              <a:gd name="connsiteY29" fmla="*/ 720000 h 720000"/>
              <a:gd name="connsiteX30" fmla="*/ 598821 w 870468"/>
              <a:gd name="connsiteY30" fmla="*/ 720000 h 720000"/>
              <a:gd name="connsiteX31" fmla="*/ 116266 w 870468"/>
              <a:gd name="connsiteY31" fmla="*/ 720000 h 720000"/>
              <a:gd name="connsiteX32" fmla="*/ 115 w 870468"/>
              <a:gd name="connsiteY32" fmla="*/ 603849 h 720000"/>
              <a:gd name="connsiteX33" fmla="*/ 115 w 870468"/>
              <a:gd name="connsiteY33" fmla="*/ 241841 h 720000"/>
              <a:gd name="connsiteX34" fmla="*/ 0 w 870468"/>
              <a:gd name="connsiteY34" fmla="*/ 241562 h 720000"/>
              <a:gd name="connsiteX35" fmla="*/ 115 w 870468"/>
              <a:gd name="connsiteY35" fmla="*/ 241284 h 720000"/>
              <a:gd name="connsiteX36" fmla="*/ 115 w 870468"/>
              <a:gd name="connsiteY36" fmla="*/ 116151 h 720000"/>
              <a:gd name="connsiteX37" fmla="*/ 116266 w 870468"/>
              <a:gd name="connsiteY37" fmla="*/ 0 h 720000"/>
            </a:gdLst>
            <a:rect l="l" t="t" r="r" b="b"/>
            <a:pathLst>
              <a:path w="870468" h="720000">
                <a:moveTo>
                  <a:pt x="153878" y="353026"/>
                </a:moveTo>
                <a:lnTo>
                  <a:pt x="449972" y="353026"/>
                </a:lnTo>
                <a:cubicBezTo>
                  <a:pt x="472036" y="353026"/>
                  <a:pt x="489985" y="370975"/>
                  <a:pt x="489985" y="393039"/>
                </a:cubicBezTo>
                <a:cubicBezTo>
                  <a:pt x="489985" y="415103"/>
                  <a:pt x="472150" y="433051"/>
                  <a:pt x="449972" y="433051"/>
                </a:cubicBezTo>
                <a:lnTo>
                  <a:pt x="153878" y="433051"/>
                </a:lnTo>
                <a:cubicBezTo>
                  <a:pt x="131814" y="433051"/>
                  <a:pt x="113865" y="415103"/>
                  <a:pt x="113865" y="393039"/>
                </a:cubicBezTo>
                <a:cubicBezTo>
                  <a:pt x="113865" y="370975"/>
                  <a:pt x="131814" y="353026"/>
                  <a:pt x="153878" y="353026"/>
                </a:cubicBezTo>
                <a:close/>
                <a:moveTo>
                  <a:pt x="68708" y="275858"/>
                </a:moveTo>
                <a:lnTo>
                  <a:pt x="68708" y="603735"/>
                </a:lnTo>
                <a:cubicBezTo>
                  <a:pt x="68708" y="630029"/>
                  <a:pt x="90087" y="651293"/>
                  <a:pt x="116266" y="651293"/>
                </a:cubicBezTo>
                <a:lnTo>
                  <a:pt x="598821" y="651293"/>
                </a:lnTo>
                <a:lnTo>
                  <a:pt x="754317" y="651293"/>
                </a:lnTo>
                <a:cubicBezTo>
                  <a:pt x="780611" y="651293"/>
                  <a:pt x="801875" y="629915"/>
                  <a:pt x="801875" y="603735"/>
                </a:cubicBezTo>
                <a:lnTo>
                  <a:pt x="801875" y="275858"/>
                </a:lnTo>
                <a:lnTo>
                  <a:pt x="598821" y="275858"/>
                </a:lnTo>
                <a:close/>
                <a:moveTo>
                  <a:pt x="116266" y="68593"/>
                </a:moveTo>
                <a:cubicBezTo>
                  <a:pt x="89972" y="68593"/>
                  <a:pt x="68708" y="89972"/>
                  <a:pt x="68708" y="116151"/>
                </a:cubicBezTo>
                <a:lnTo>
                  <a:pt x="68708" y="207265"/>
                </a:lnTo>
                <a:lnTo>
                  <a:pt x="598821" y="207265"/>
                </a:lnTo>
                <a:lnTo>
                  <a:pt x="801875" y="207265"/>
                </a:lnTo>
                <a:lnTo>
                  <a:pt x="801875" y="116151"/>
                </a:lnTo>
                <a:cubicBezTo>
                  <a:pt x="801875" y="89857"/>
                  <a:pt x="780497" y="68593"/>
                  <a:pt x="754317" y="68593"/>
                </a:cubicBezTo>
                <a:lnTo>
                  <a:pt x="598821" y="68593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1"/>
                </a:cubicBezTo>
                <a:lnTo>
                  <a:pt x="870468" y="241562"/>
                </a:lnTo>
                <a:lnTo>
                  <a:pt x="870468" y="603735"/>
                </a:lnTo>
                <a:cubicBezTo>
                  <a:pt x="870468" y="667869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69"/>
                  <a:pt x="115" y="603849"/>
                </a:cubicBezTo>
                <a:lnTo>
                  <a:pt x="115" y="241841"/>
                </a:lnTo>
                <a:lnTo>
                  <a:pt x="0" y="241562"/>
                </a:lnTo>
                <a:lnTo>
                  <a:pt x="115" y="241284"/>
                </a:lnTo>
                <a:lnTo>
                  <a:pt x="115" y="116151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3444195" y="5268144"/>
            <a:ext cx="573210" cy="573208"/>
          </a:xfrm>
          <a:prstGeom prst="ellipse">
            <a:avLst/>
          </a:prstGeom>
          <a:solidFill>
            <a:schemeClr val="accent1"/>
          </a:solidFill>
          <a:ln w="28575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3512740" y="5361320"/>
            <a:ext cx="436122" cy="34113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03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4175417" y="5381961"/>
            <a:ext cx="5476432" cy="75213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以火绒安全为例，介绍病毒查杀的具体步骤和注意事项，如查杀过程中不要中断操作、及时隔离和清除病毒文件等。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4175417" y="5004585"/>
            <a:ext cx="5476432" cy="3666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病毒查杀案例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掌握使用杀毒软件查杀病毒的方法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4591031" y="1656873"/>
            <a:ext cx="1498619" cy="1733898"/>
          </a:xfrm>
          <a:custGeom>
            <a:avLst/>
            <a:gdLst>
              <a:gd name="connsiteX0" fmla="*/ 886408 w 1498619"/>
              <a:gd name="connsiteY0" fmla="*/ 0 h 1733898"/>
              <a:gd name="connsiteX1" fmla="*/ 1382007 w 1498619"/>
              <a:gd name="connsiteY1" fmla="*/ 151384 h 1733898"/>
              <a:gd name="connsiteX2" fmla="*/ 1498619 w 1498619"/>
              <a:gd name="connsiteY2" fmla="*/ 247598 h 1733898"/>
              <a:gd name="connsiteX3" fmla="*/ 1484044 w 1498619"/>
              <a:gd name="connsiteY3" fmla="*/ 259623 h 1733898"/>
              <a:gd name="connsiteX4" fmla="*/ 1224421 w 1498619"/>
              <a:gd name="connsiteY4" fmla="*/ 886408 h 1733898"/>
              <a:gd name="connsiteX5" fmla="*/ 1228997 w 1498619"/>
              <a:gd name="connsiteY5" fmla="*/ 977038 h 1733898"/>
              <a:gd name="connsiteX6" fmla="*/ 1238658 w 1498619"/>
              <a:gd name="connsiteY6" fmla="*/ 1040335 h 1733898"/>
              <a:gd name="connsiteX7" fmla="*/ 1235027 w 1498619"/>
              <a:gd name="connsiteY7" fmla="*/ 1041268 h 1733898"/>
              <a:gd name="connsiteX8" fmla="*/ 630219 w 1498619"/>
              <a:gd name="connsiteY8" fmla="*/ 1709183 h 1733898"/>
              <a:gd name="connsiteX9" fmla="*/ 626447 w 1498619"/>
              <a:gd name="connsiteY9" fmla="*/ 1733898 h 1733898"/>
              <a:gd name="connsiteX10" fmla="*/ 622817 w 1498619"/>
              <a:gd name="connsiteY10" fmla="*/ 1732965 h 1733898"/>
              <a:gd name="connsiteX11" fmla="*/ 0 w 1498619"/>
              <a:gd name="connsiteY11" fmla="*/ 886408 h 1733898"/>
              <a:gd name="connsiteX12" fmla="*/ 886408 w 1498619"/>
              <a:gd name="connsiteY12" fmla="*/ 0 h 1733898"/>
            </a:gdLst>
            <a:rect l="l" t="t" r="r" b="b"/>
            <a:pathLst>
              <a:path w="1498619" h="1733898">
                <a:moveTo>
                  <a:pt x="886408" y="0"/>
                </a:moveTo>
                <a:cubicBezTo>
                  <a:pt x="1069989" y="0"/>
                  <a:pt x="1240536" y="55808"/>
                  <a:pt x="1382007" y="151384"/>
                </a:cubicBezTo>
                <a:lnTo>
                  <a:pt x="1498619" y="247598"/>
                </a:lnTo>
                <a:lnTo>
                  <a:pt x="1484044" y="259623"/>
                </a:lnTo>
                <a:cubicBezTo>
                  <a:pt x="1323636" y="420031"/>
                  <a:pt x="1224421" y="641633"/>
                  <a:pt x="1224421" y="886408"/>
                </a:cubicBezTo>
                <a:cubicBezTo>
                  <a:pt x="1224421" y="917005"/>
                  <a:pt x="1225971" y="947240"/>
                  <a:pt x="1228997" y="977038"/>
                </a:cubicBezTo>
                <a:lnTo>
                  <a:pt x="1238658" y="1040335"/>
                </a:lnTo>
                <a:lnTo>
                  <a:pt x="1235027" y="1041268"/>
                </a:lnTo>
                <a:cubicBezTo>
                  <a:pt x="929710" y="1136232"/>
                  <a:pt x="695161" y="1391816"/>
                  <a:pt x="630219" y="1709183"/>
                </a:cubicBezTo>
                <a:lnTo>
                  <a:pt x="626447" y="1733898"/>
                </a:lnTo>
                <a:lnTo>
                  <a:pt x="622817" y="1732965"/>
                </a:lnTo>
                <a:cubicBezTo>
                  <a:pt x="261988" y="1620736"/>
                  <a:pt x="0" y="1284168"/>
                  <a:pt x="0" y="886408"/>
                </a:cubicBezTo>
                <a:cubicBezTo>
                  <a:pt x="0" y="396858"/>
                  <a:pt x="396858" y="0"/>
                  <a:pt x="886408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6089650" y="1656873"/>
            <a:ext cx="1498618" cy="1733899"/>
          </a:xfrm>
          <a:custGeom>
            <a:avLst/>
            <a:gdLst>
              <a:gd name="connsiteX0" fmla="*/ 612210 w 1498618"/>
              <a:gd name="connsiteY0" fmla="*/ 0 h 1733899"/>
              <a:gd name="connsiteX1" fmla="*/ 1498618 w 1498618"/>
              <a:gd name="connsiteY1" fmla="*/ 886408 h 1733899"/>
              <a:gd name="connsiteX2" fmla="*/ 875801 w 1498618"/>
              <a:gd name="connsiteY2" fmla="*/ 1732965 h 1733899"/>
              <a:gd name="connsiteX3" fmla="*/ 872171 w 1498618"/>
              <a:gd name="connsiteY3" fmla="*/ 1733899 h 1733899"/>
              <a:gd name="connsiteX4" fmla="*/ 868398 w 1498618"/>
              <a:gd name="connsiteY4" fmla="*/ 1709183 h 1733899"/>
              <a:gd name="connsiteX5" fmla="*/ 263590 w 1498618"/>
              <a:gd name="connsiteY5" fmla="*/ 1041268 h 1733899"/>
              <a:gd name="connsiteX6" fmla="*/ 259960 w 1498618"/>
              <a:gd name="connsiteY6" fmla="*/ 1040335 h 1733899"/>
              <a:gd name="connsiteX7" fmla="*/ 269621 w 1498618"/>
              <a:gd name="connsiteY7" fmla="*/ 977038 h 1733899"/>
              <a:gd name="connsiteX8" fmla="*/ 274197 w 1498618"/>
              <a:gd name="connsiteY8" fmla="*/ 886408 h 1733899"/>
              <a:gd name="connsiteX9" fmla="*/ 14574 w 1498618"/>
              <a:gd name="connsiteY9" fmla="*/ 259623 h 1733899"/>
              <a:gd name="connsiteX10" fmla="*/ 0 w 1498618"/>
              <a:gd name="connsiteY10" fmla="*/ 247598 h 1733899"/>
              <a:gd name="connsiteX11" fmla="*/ 116611 w 1498618"/>
              <a:gd name="connsiteY11" fmla="*/ 151384 h 1733899"/>
              <a:gd name="connsiteX12" fmla="*/ 612210 w 1498618"/>
              <a:gd name="connsiteY12" fmla="*/ 0 h 1733899"/>
            </a:gdLst>
            <a:rect l="l" t="t" r="r" b="b"/>
            <a:pathLst>
              <a:path w="1498618" h="1733899">
                <a:moveTo>
                  <a:pt x="612210" y="0"/>
                </a:moveTo>
                <a:cubicBezTo>
                  <a:pt x="1101760" y="0"/>
                  <a:pt x="1498618" y="396858"/>
                  <a:pt x="1498618" y="886408"/>
                </a:cubicBezTo>
                <a:cubicBezTo>
                  <a:pt x="1498618" y="1284168"/>
                  <a:pt x="1236630" y="1620736"/>
                  <a:pt x="875801" y="1732965"/>
                </a:cubicBezTo>
                <a:lnTo>
                  <a:pt x="872171" y="1733899"/>
                </a:lnTo>
                <a:lnTo>
                  <a:pt x="868398" y="1709183"/>
                </a:lnTo>
                <a:cubicBezTo>
                  <a:pt x="803456" y="1391816"/>
                  <a:pt x="568907" y="1136232"/>
                  <a:pt x="263590" y="1041268"/>
                </a:cubicBezTo>
                <a:lnTo>
                  <a:pt x="259960" y="1040335"/>
                </a:lnTo>
                <a:lnTo>
                  <a:pt x="269621" y="977038"/>
                </a:lnTo>
                <a:cubicBezTo>
                  <a:pt x="272647" y="947240"/>
                  <a:pt x="274197" y="917005"/>
                  <a:pt x="274197" y="886408"/>
                </a:cubicBezTo>
                <a:cubicBezTo>
                  <a:pt x="274197" y="641633"/>
                  <a:pt x="174983" y="420031"/>
                  <a:pt x="14574" y="259623"/>
                </a:cubicBezTo>
                <a:lnTo>
                  <a:pt x="0" y="247598"/>
                </a:lnTo>
                <a:lnTo>
                  <a:pt x="116611" y="151384"/>
                </a:lnTo>
                <a:cubicBezTo>
                  <a:pt x="258083" y="55808"/>
                  <a:pt x="428629" y="0"/>
                  <a:pt x="612210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5203240" y="3182091"/>
            <a:ext cx="1772816" cy="1249015"/>
          </a:xfrm>
          <a:custGeom>
            <a:avLst/>
            <a:gdLst>
              <a:gd name="connsiteX0" fmla="*/ 886409 w 1772816"/>
              <a:gd name="connsiteY0" fmla="*/ 0 h 1249015"/>
              <a:gd name="connsiteX1" fmla="*/ 1003020 w 1772816"/>
              <a:gd name="connsiteY1" fmla="*/ 96214 h 1249015"/>
              <a:gd name="connsiteX2" fmla="*/ 1498619 w 1772816"/>
              <a:gd name="connsiteY2" fmla="*/ 247598 h 1249015"/>
              <a:gd name="connsiteX3" fmla="*/ 1677261 w 1772816"/>
              <a:gd name="connsiteY3" fmla="*/ 229589 h 1249015"/>
              <a:gd name="connsiteX4" fmla="*/ 1758580 w 1772816"/>
              <a:gd name="connsiteY4" fmla="*/ 208681 h 1249015"/>
              <a:gd name="connsiteX5" fmla="*/ 1768240 w 1772816"/>
              <a:gd name="connsiteY5" fmla="*/ 271977 h 1249015"/>
              <a:gd name="connsiteX6" fmla="*/ 1772816 w 1772816"/>
              <a:gd name="connsiteY6" fmla="*/ 362607 h 1249015"/>
              <a:gd name="connsiteX7" fmla="*/ 886408 w 1772816"/>
              <a:gd name="connsiteY7" fmla="*/ 1249015 h 1249015"/>
              <a:gd name="connsiteX8" fmla="*/ 0 w 1772816"/>
              <a:gd name="connsiteY8" fmla="*/ 362607 h 1249015"/>
              <a:gd name="connsiteX9" fmla="*/ 4576 w 1772816"/>
              <a:gd name="connsiteY9" fmla="*/ 271977 h 1249015"/>
              <a:gd name="connsiteX10" fmla="*/ 14237 w 1772816"/>
              <a:gd name="connsiteY10" fmla="*/ 208680 h 1249015"/>
              <a:gd name="connsiteX11" fmla="*/ 95556 w 1772816"/>
              <a:gd name="connsiteY11" fmla="*/ 229589 h 1249015"/>
              <a:gd name="connsiteX12" fmla="*/ 274198 w 1772816"/>
              <a:gd name="connsiteY12" fmla="*/ 247598 h 1249015"/>
              <a:gd name="connsiteX13" fmla="*/ 769797 w 1772816"/>
              <a:gd name="connsiteY13" fmla="*/ 96214 h 1249015"/>
              <a:gd name="connsiteX14" fmla="*/ 886409 w 1772816"/>
              <a:gd name="connsiteY14" fmla="*/ 0 h 1249015"/>
            </a:gdLst>
            <a:rect l="l" t="t" r="r" b="b"/>
            <a:pathLst>
              <a:path w="1772816" h="1249015">
                <a:moveTo>
                  <a:pt x="886409" y="0"/>
                </a:moveTo>
                <a:lnTo>
                  <a:pt x="1003020" y="96214"/>
                </a:lnTo>
                <a:cubicBezTo>
                  <a:pt x="1144492" y="191790"/>
                  <a:pt x="1315038" y="247598"/>
                  <a:pt x="1498619" y="247598"/>
                </a:cubicBezTo>
                <a:cubicBezTo>
                  <a:pt x="1559813" y="247598"/>
                  <a:pt x="1619558" y="241397"/>
                  <a:pt x="1677261" y="229589"/>
                </a:cubicBezTo>
                <a:lnTo>
                  <a:pt x="1758580" y="208681"/>
                </a:lnTo>
                <a:lnTo>
                  <a:pt x="1768240" y="271977"/>
                </a:lnTo>
                <a:cubicBezTo>
                  <a:pt x="1771266" y="301775"/>
                  <a:pt x="1772816" y="332010"/>
                  <a:pt x="1772816" y="362607"/>
                </a:cubicBezTo>
                <a:cubicBezTo>
                  <a:pt x="1772816" y="852157"/>
                  <a:pt x="1375958" y="1249015"/>
                  <a:pt x="886408" y="1249015"/>
                </a:cubicBezTo>
                <a:cubicBezTo>
                  <a:pt x="396858" y="1249015"/>
                  <a:pt x="0" y="852157"/>
                  <a:pt x="0" y="362607"/>
                </a:cubicBezTo>
                <a:cubicBezTo>
                  <a:pt x="0" y="332010"/>
                  <a:pt x="1550" y="301775"/>
                  <a:pt x="4576" y="271977"/>
                </a:cubicBezTo>
                <a:lnTo>
                  <a:pt x="14237" y="208680"/>
                </a:lnTo>
                <a:lnTo>
                  <a:pt x="95556" y="229589"/>
                </a:lnTo>
                <a:cubicBezTo>
                  <a:pt x="153259" y="241397"/>
                  <a:pt x="213004" y="247598"/>
                  <a:pt x="274198" y="247598"/>
                </a:cubicBezTo>
                <a:cubicBezTo>
                  <a:pt x="457779" y="247598"/>
                  <a:pt x="628326" y="191790"/>
                  <a:pt x="769797" y="96214"/>
                </a:cubicBezTo>
                <a:lnTo>
                  <a:pt x="886409" y="0"/>
                </a:ln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509319" y="5119078"/>
            <a:ext cx="3165175" cy="1197644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安装正版操作系统和软件、及时更新系统和软件补丁、不随意打开未知邮件和链接、定期备份重要数据，可有效预防勒索病毒。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504806" y="4431106"/>
            <a:ext cx="3165175" cy="579733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1A8E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预防措施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054866" y="2164646"/>
            <a:ext cx="3165175" cy="1197644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勒索病毒通过网络漏洞、恶意邮件、软件漏洞等途径传播，感染后加密用户文件，勒索赎金，需加强防范。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050352" y="1476674"/>
            <a:ext cx="3165175" cy="579733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勒索病毒传播方式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7959258" y="2164646"/>
            <a:ext cx="2858744" cy="1197644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使用火绒安全等杀毒软件进行全盘扫描和查杀，及时清除勒索病毒，恢复被加密文件，避免支付赎金。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7954744" y="1476674"/>
            <a:ext cx="2858744" cy="579733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解决方案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747133" y="2154579"/>
            <a:ext cx="457846" cy="45784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045088" y="2154579"/>
            <a:ext cx="400905" cy="457846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5860725" y="3601102"/>
            <a:ext cx="457846" cy="443075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勒索病毒案例查杀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项目小结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04</a:t>
            </a:r>
            <a:endParaRPr kumimoji="1" lang="zh-CN" altLang="en-US"/>
          </a:p>
        </p:txBody>
      </p:sp>
    </p:spTree>
  </p:cSld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0400" y="5189222"/>
            <a:ext cx="10858500" cy="457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2265279" y="1435769"/>
            <a:ext cx="7648742" cy="3490760"/>
          </a:xfrm>
          <a:prstGeom prst="downArrowCallout">
            <a:avLst>
              <a:gd name="adj1" fmla="val 5287"/>
              <a:gd name="adj2" fmla="val 10296"/>
              <a:gd name="adj3" fmla="val 11269"/>
              <a:gd name="adj4" fmla="val 64977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6001419" y="5123850"/>
            <a:ext cx="176463" cy="176463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588207" y="1966345"/>
            <a:ext cx="7002886" cy="1473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本项目详细介绍了计算机故障的原因、排除方法以及病毒与系统安全的相关知识，通过学习，学生应能够对计算机故障进行基本的诊断和排除，并能采取有效的措施进行修复。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5877092" y="1655338"/>
            <a:ext cx="425116" cy="45719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项目总结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0" y="6297385"/>
            <a:ext cx="12192000" cy="560614"/>
          </a:xfrm>
          <a:prstGeom prst="rect">
            <a:avLst/>
          </a:prstGeom>
          <a:solidFill>
            <a:schemeClr val="accent2"/>
          </a:soli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1634647" y="6435089"/>
            <a:ext cx="268882" cy="268882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1">
                <a:shade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1733063" y="6515036"/>
            <a:ext cx="89170" cy="108989"/>
          </a:xfrm>
          <a:custGeom>
            <a:avLst/>
            <a:gdLst>
              <a:gd name="connsiteX0" fmla="*/ 1308571 w 1443284"/>
              <a:gd name="connsiteY0" fmla="*/ 676022 h 1764072"/>
              <a:gd name="connsiteX1" fmla="*/ 1308571 w 1443284"/>
              <a:gd name="connsiteY1" fmla="*/ 1087904 h 1764072"/>
              <a:gd name="connsiteX2" fmla="*/ 325189 w 1443284"/>
              <a:gd name="connsiteY2" fmla="*/ 1710749 h 1764072"/>
              <a:gd name="connsiteX3" fmla="*/ 0 w 1443284"/>
              <a:gd name="connsiteY3" fmla="*/ 1545550 h 1764072"/>
              <a:gd name="connsiteX4" fmla="*/ 0 w 1443284"/>
              <a:gd name="connsiteY4" fmla="*/ 218561 h 1764072"/>
              <a:gd name="connsiteX5" fmla="*/ 325189 w 1443284"/>
              <a:gd name="connsiteY5" fmla="*/ 53362 h 1764072"/>
              <a:gd name="connsiteX6" fmla="*/ 1308571 w 1443284"/>
              <a:gd name="connsiteY6" fmla="*/ 676022 h 1764072"/>
            </a:gdLst>
            <a:rect l="l" t="t" r="r" b="b"/>
            <a:pathLst>
              <a:path w="1443284" h="1764072">
                <a:moveTo>
                  <a:pt x="1308571" y="676022"/>
                </a:moveTo>
                <a:cubicBezTo>
                  <a:pt x="1488281" y="789689"/>
                  <a:pt x="1488095" y="974236"/>
                  <a:pt x="1308571" y="1087904"/>
                </a:cubicBezTo>
                <a:lnTo>
                  <a:pt x="325189" y="1710749"/>
                </a:lnTo>
                <a:cubicBezTo>
                  <a:pt x="145479" y="1824417"/>
                  <a:pt x="0" y="1750375"/>
                  <a:pt x="0" y="1545550"/>
                </a:cubicBezTo>
                <a:lnTo>
                  <a:pt x="0" y="218561"/>
                </a:lnTo>
                <a:cubicBezTo>
                  <a:pt x="0" y="13551"/>
                  <a:pt x="145666" y="-60305"/>
                  <a:pt x="325189" y="53362"/>
                </a:cubicBezTo>
                <a:lnTo>
                  <a:pt x="1308571" y="676022"/>
                </a:lnTo>
                <a:close/>
              </a:path>
            </a:pathLst>
          </a:custGeom>
          <a:solidFill>
            <a:schemeClr val="accent2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763850" y="3251576"/>
            <a:ext cx="2412930" cy="6556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449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掌握引起计算机故障的原因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1" flipV="0">
            <a:off x="1642507" y="2491889"/>
            <a:ext cx="655616" cy="655616"/>
          </a:xfrm>
          <a:prstGeom prst="rect">
            <a:avLst/>
          </a:prstGeom>
          <a:solidFill>
            <a:schemeClr val="accent1"/>
          </a:solidFill>
          <a:ln w="9525" cap="flat">
            <a:noFill/>
            <a:miter/>
          </a:ln>
          <a:effectLst>
            <a:outerShdw dist="190500" blurRad="254000" dir="2700000" sx="103000" sy="103000" kx="0" ky="0" algn="t" rotWithShape="0">
              <a:schemeClr val="tx1"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642507" y="2535260"/>
            <a:ext cx="655616" cy="51405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3417618" y="3251576"/>
            <a:ext cx="2412930" cy="6556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932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电脑故障的排除方法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1" flipV="0">
            <a:off x="4296275" y="2491889"/>
            <a:ext cx="655616" cy="655616"/>
          </a:xfrm>
          <a:prstGeom prst="rect">
            <a:avLst/>
          </a:prstGeom>
          <a:solidFill>
            <a:schemeClr val="accent2"/>
          </a:solidFill>
          <a:ln w="9525" cap="flat">
            <a:noFill/>
            <a:miter/>
          </a:ln>
          <a:effectLst>
            <a:outerShdw dist="190500" blurRad="254000" dir="2700000" sx="103000" sy="103000" kx="0" ky="0" algn="t" rotWithShape="0">
              <a:schemeClr val="tx1"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296275" y="2535260"/>
            <a:ext cx="655616" cy="51405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5902262" y="3251576"/>
            <a:ext cx="2412930" cy="6556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738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计算机病毒与系统安全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1" flipV="0">
            <a:off x="6780919" y="2491889"/>
            <a:ext cx="655616" cy="655616"/>
          </a:xfrm>
          <a:prstGeom prst="rect">
            <a:avLst/>
          </a:prstGeom>
          <a:solidFill>
            <a:schemeClr val="accent1"/>
          </a:solidFill>
          <a:ln w="9525" cap="flat">
            <a:noFill/>
            <a:miter/>
          </a:ln>
          <a:effectLst>
            <a:outerShdw dist="190500" blurRad="254000" dir="2700000" sx="103000" sy="103000" kx="0" ky="0" algn="t" rotWithShape="0">
              <a:schemeClr val="tx1"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6780919" y="2535260"/>
            <a:ext cx="655616" cy="51405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8547678" y="3251576"/>
            <a:ext cx="2412930" cy="6556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项目小结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1" flipV="0">
            <a:off x="9426335" y="2491889"/>
            <a:ext cx="655616" cy="655616"/>
          </a:xfrm>
          <a:prstGeom prst="rect">
            <a:avLst/>
          </a:prstGeom>
          <a:solidFill>
            <a:schemeClr val="accent2"/>
          </a:solidFill>
          <a:ln w="9525" cap="flat">
            <a:noFill/>
            <a:miter/>
          </a:ln>
          <a:effectLst>
            <a:outerShdw dist="190500" blurRad="254000" dir="2700000" sx="103000" sy="103000" kx="0" ky="0" algn="t" rotWithShape="0">
              <a:schemeClr val="tx1"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426335" y="2535260"/>
            <a:ext cx="655616" cy="51405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04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660400" y="705876"/>
            <a:ext cx="2114209" cy="11820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7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目录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2639734" y="1353205"/>
            <a:ext cx="2114209" cy="394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CONTENTS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660400" y="1892530"/>
            <a:ext cx="3571027" cy="1119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763850" y="5111147"/>
            <a:ext cx="2412930" cy="6556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独立实践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1" flipV="0">
            <a:off x="1642507" y="4351460"/>
            <a:ext cx="655616" cy="655616"/>
          </a:xfrm>
          <a:prstGeom prst="rect">
            <a:avLst/>
          </a:prstGeom>
          <a:solidFill>
            <a:schemeClr val="accent1"/>
          </a:solidFill>
          <a:ln w="9525" cap="flat">
            <a:noFill/>
            <a:miter/>
          </a:ln>
          <a:effectLst>
            <a:outerShdw dist="190500" blurRad="254000" dir="2700000" sx="103000" sy="103000" kx="0" ky="0" algn="t" rotWithShape="0">
              <a:schemeClr val="tx1"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1642507" y="4394831"/>
            <a:ext cx="655616" cy="51405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05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3417618" y="5111147"/>
            <a:ext cx="2412930" cy="6556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思考与练习</a:t>
            </a: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1" flipV="0">
            <a:off x="4296275" y="4351460"/>
            <a:ext cx="655616" cy="655616"/>
          </a:xfrm>
          <a:prstGeom prst="rect">
            <a:avLst/>
          </a:prstGeom>
          <a:solidFill>
            <a:schemeClr val="accent2"/>
          </a:solidFill>
          <a:ln w="9525" cap="flat">
            <a:noFill/>
            <a:miter/>
          </a:ln>
          <a:effectLst>
            <a:outerShdw dist="190500" blurRad="254000" dir="2700000" sx="103000" sy="103000" kx="0" ky="0" algn="t" rotWithShape="0">
              <a:schemeClr val="tx1"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4296275" y="4394831"/>
            <a:ext cx="655616" cy="51405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06</a:t>
            </a: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5902262" y="5111147"/>
            <a:ext cx="2412930" cy="6556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结束语</a:t>
            </a: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1" flipV="0">
            <a:off x="6780919" y="4351460"/>
            <a:ext cx="655616" cy="655616"/>
          </a:xfrm>
          <a:prstGeom prst="rect">
            <a:avLst/>
          </a:prstGeom>
          <a:solidFill>
            <a:schemeClr val="accent1"/>
          </a:solidFill>
          <a:ln w="9525" cap="flat">
            <a:noFill/>
            <a:miter/>
          </a:ln>
          <a:effectLst>
            <a:outerShdw dist="190500" blurRad="254000" dir="2700000" sx="103000" sy="103000" kx="0" ky="0" algn="t" rotWithShape="0">
              <a:schemeClr val="tx1"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780919" y="4394831"/>
            <a:ext cx="655616" cy="51405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07</a:t>
            </a:r>
            <a:endParaRPr kumimoji="1" lang="zh-CN" altLang="en-US"/>
          </a:p>
        </p:txBody>
      </p:sp>
    </p:spTree>
  </p:cSld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2083134" y="2590800"/>
            <a:ext cx="8947484" cy="2197770"/>
          </a:xfrm>
          <a:prstGeom prst="parallelogram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148681" y="2342148"/>
            <a:ext cx="3584448" cy="2695074"/>
          </a:xfrm>
          <a:prstGeom prst="parallelogram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5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154" t="13378" r="16635" b="10857"/>
          <a:stretch>
            <a:fillRect/>
          </a:stretch>
        </p:blipFill>
        <p:spPr>
          <a:xfrm rot="0" flipH="0" flipV="0">
            <a:off x="1356266" y="2498227"/>
            <a:ext cx="3169278" cy="2382916"/>
          </a:xfrm>
          <a:custGeom>
            <a:avLst/>
            <a:gdLst/>
            <a:rect l="l" t="t" r="r" b="b"/>
            <a:pathLst>
              <a:path w="3169278" h="2382916">
                <a:moveTo>
                  <a:pt x="595729" y="0"/>
                </a:moveTo>
                <a:lnTo>
                  <a:pt x="3169278" y="0"/>
                </a:lnTo>
                <a:lnTo>
                  <a:pt x="2573549" y="2382916"/>
                </a:lnTo>
                <a:lnTo>
                  <a:pt x="0" y="238291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" name="标题 1"/>
          <p:cNvSpPr txBox="1"/>
          <p:nvPr/>
        </p:nvSpPr>
        <p:spPr>
          <a:xfrm rot="0" flipH="0" flipV="0">
            <a:off x="1236912" y="1925053"/>
            <a:ext cx="1419726" cy="1067463"/>
          </a:xfrm>
          <a:prstGeom prst="parallelogram">
            <a:avLst/>
          </a:prstGeom>
          <a:solidFill>
            <a:schemeClr val="accent1">
              <a:lumMod val="60000"/>
              <a:lumOff val="4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821360" y="2913709"/>
            <a:ext cx="5606008" cy="1741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学生应能够对计算机故障进行基本的诊断和排除，并能采取有效的措施进行修复，通过实践操作，提高计算机的使用效率和稳定性。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821362" y="2804570"/>
            <a:ext cx="268406" cy="30922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99390" y="2229936"/>
            <a:ext cx="494770" cy="457697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学习成果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独立实践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05</a:t>
            </a:r>
            <a:endParaRPr kumimoji="1" lang="zh-CN" altLang="en-US"/>
          </a:p>
        </p:txBody>
      </p:sp>
    </p:spTree>
  </p:cSld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04240" y="1645698"/>
            <a:ext cx="7497638" cy="1894288"/>
          </a:xfrm>
          <a:prstGeom prst="roundRect">
            <a:avLst>
              <a:gd name="adj" fmla="val 9375"/>
            </a:avLst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8007517" y="2162701"/>
            <a:ext cx="860282" cy="860282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8062825" y="2218009"/>
            <a:ext cx="749667" cy="749667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solidFill>
              <a:schemeClr val="accent1">
                <a:lumMod val="40000"/>
                <a:lumOff val="6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309313" y="1868000"/>
            <a:ext cx="6559828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110974" y="2170152"/>
            <a:ext cx="6789972" cy="125553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问题描述：计算机开机后发出一长两短的鸣叫声，可能是内存条接触不良或损坏导致的。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110974" y="1949004"/>
            <a:ext cx="95416" cy="9541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1" flipV="0">
            <a:off x="3777422" y="3774992"/>
            <a:ext cx="7497638" cy="1894288"/>
          </a:xfrm>
          <a:prstGeom prst="roundRect">
            <a:avLst>
              <a:gd name="adj" fmla="val 9375"/>
            </a:avLst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1" flipV="0">
            <a:off x="3311501" y="4291995"/>
            <a:ext cx="860282" cy="860282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1" flipV="0">
            <a:off x="3366809" y="4347303"/>
            <a:ext cx="749667" cy="749667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solidFill>
              <a:schemeClr val="accent1">
                <a:lumMod val="40000"/>
                <a:lumOff val="6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635719" y="3997294"/>
            <a:ext cx="6559828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02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405575" y="4299446"/>
            <a:ext cx="6789972" cy="125553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解决方法：重新插拔内存条，确保其与插槽接触良好；若问题依旧，更换内存条，检查是否恢复正常。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1" flipV="0">
            <a:off x="4405575" y="4078298"/>
            <a:ext cx="95416" cy="9541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3563460" y="4549702"/>
            <a:ext cx="356364" cy="34486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8259476" y="2431299"/>
            <a:ext cx="356364" cy="32308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实验一：解决计算机开机后发出一长两短鸣叫声的问题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0400" y="905952"/>
            <a:ext cx="2701152" cy="505879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问题描述：计算机运行一段时间后自动重启，可能是散热不良或硬件故障导致的。</a:t>
            </a: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9011036" y="886902"/>
            <a:ext cx="2520563" cy="508419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解决方法：检查散热系统，清理风扇和散热器灰尘；检查硬件连接是否牢固，如内存条、硬盘等，必要时更换故障硬件。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3582906" y="1989061"/>
            <a:ext cx="3049247" cy="3049247"/>
          </a:xfrm>
          <a:prstGeom prst="blockArc">
            <a:avLst>
              <a:gd name="adj1" fmla="val 10800000"/>
              <a:gd name="adj2" fmla="val 79725"/>
              <a:gd name="adj3" fmla="val 30438"/>
            </a:avLst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5699162" y="1989061"/>
            <a:ext cx="3049247" cy="3049247"/>
          </a:xfrm>
          <a:prstGeom prst="blockArc">
            <a:avLst>
              <a:gd name="adj1" fmla="val 10800000"/>
              <a:gd name="adj2" fmla="val 79725"/>
              <a:gd name="adj3" fmla="val 30438"/>
            </a:avLst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1">
            <a:off x="5699162" y="1989062"/>
            <a:ext cx="3049247" cy="3049247"/>
          </a:xfrm>
          <a:prstGeom prst="blockArc">
            <a:avLst>
              <a:gd name="adj1" fmla="val 10800000"/>
              <a:gd name="adj2" fmla="val 79725"/>
              <a:gd name="adj3" fmla="val 30438"/>
            </a:avLst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1">
            <a:off x="3582906" y="1989061"/>
            <a:ext cx="3049247" cy="3049247"/>
          </a:xfrm>
          <a:prstGeom prst="blockArc">
            <a:avLst>
              <a:gd name="adj1" fmla="val 10800000"/>
              <a:gd name="adj2" fmla="val 79725"/>
              <a:gd name="adj3" fmla="val 30438"/>
            </a:avLst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8100000" flipH="0" flipV="0">
            <a:off x="3928098" y="3395098"/>
            <a:ext cx="261377" cy="261377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8100000" flipH="0" flipV="0">
            <a:off x="8141839" y="3395098"/>
            <a:ext cx="261377" cy="261377"/>
          </a:xfrm>
          <a:prstGeom prst="rtTriangle">
            <a:avLst/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662813" y="3187232"/>
            <a:ext cx="774700" cy="558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4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742058" y="3187232"/>
            <a:ext cx="838200" cy="558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4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02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实验二：解决计算机运行一段时间后自动重启的问题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3074488" y="1384300"/>
            <a:ext cx="3020425" cy="4485071"/>
          </a:xfrm>
          <a:prstGeom prst="rect">
            <a:avLst/>
          </a:prstGeom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8728476" y="1380515"/>
            <a:ext cx="3015448" cy="4487352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 rot="0" flipH="0" flipV="0">
            <a:off x="660400" y="1832200"/>
            <a:ext cx="2880000" cy="3600000"/>
          </a:xfrm>
          <a:prstGeom prst="roundRect">
            <a:avLst>
              <a:gd name="adj" fmla="val 7804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0"/>
          </a:gradFill>
          <a:ln w="12700" cap="sq">
            <a:noFill/>
            <a:miter/>
          </a:ln>
          <a:effectLst>
            <a:outerShdw dist="127000" blurRad="381000" dir="2700000" sx="100000" sy="100000" kx="0" ky="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20400" y="2192200"/>
            <a:ext cx="2160000" cy="288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问题描述：计算机开机后进入系统很慢且操作迟缓，可能是系统垃圾过多、软件冲突或硬盘碎片过多导致的。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6333115" y="1832200"/>
            <a:ext cx="2880000" cy="3600000"/>
          </a:xfrm>
          <a:prstGeom prst="roundRect">
            <a:avLst>
              <a:gd name="adj" fmla="val 7804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0"/>
          </a:gradFill>
          <a:ln w="12700" cap="sq">
            <a:noFill/>
            <a:miter/>
          </a:ln>
          <a:effectLst>
            <a:outerShdw dist="127000" blurRad="381000" dir="2700000" sx="100000" sy="100000" kx="0" ky="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6693115" y="2192200"/>
            <a:ext cx="2160000" cy="288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解决方法：使用系统自带或第三方软件清理系统垃圾；卸载不必要的软件，检查软件冲突；运行磁盘碎片整理工具，优化硬盘性能。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实验三：解决计算机开机后进入系统很慢且操作迟缓的问题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思考与练习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06</a:t>
            </a:r>
            <a:endParaRPr kumimoji="1" lang="zh-CN" altLang="en-US"/>
          </a:p>
        </p:txBody>
      </p:sp>
    </p:spTree>
  </p:cSld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2884723" y="2372200"/>
            <a:ext cx="7788425" cy="2520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76200" blurRad="254000" dir="2700000" sx="100000" sy="100000" kx="0" ky="0" algn="tl" rotWithShape="0">
              <a:schemeClr val="accent1">
                <a:lumMod val="7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178935" y="2650043"/>
            <a:ext cx="7200000" cy="19643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常见硬件原因包括散热不良、移动不当、灰尘堆积、设备不匹配、软硬件不兼容、内存条故障、硬盘故障、CPU超频、劣质零部件等。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735528" y="2372200"/>
            <a:ext cx="72000" cy="2520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10800000" flipH="0" flipV="0">
            <a:off x="1506151" y="3164618"/>
            <a:ext cx="935164" cy="935164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76200" blurRad="254000" dir="2700000" sx="100000" sy="100000" kx="0" ky="0" algn="tl" rotWithShape="0">
              <a:schemeClr val="accent1">
                <a:lumMod val="7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779489" y="3421788"/>
            <a:ext cx="388488" cy="42082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简述引起计算机故障的常见硬件原因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3808170" y="1378105"/>
            <a:ext cx="4865533" cy="4865791"/>
          </a:xfrm>
          <a:prstGeom prst="ellipse">
            <a:avLst/>
          </a:prstGeom>
          <a:solidFill>
            <a:schemeClr val="bg1"/>
          </a:solidFill>
          <a:ln w="190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935761" y="1378105"/>
            <a:ext cx="4865533" cy="4865791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4399664" y="1610848"/>
            <a:ext cx="4400070" cy="4400304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091462" y="2917302"/>
            <a:ext cx="1787302" cy="1787397"/>
          </a:xfrm>
          <a:prstGeom prst="ellipse">
            <a:avLst/>
          </a:prstGeom>
          <a:solidFill>
            <a:schemeClr val="accent1"/>
          </a:solidFill>
          <a:ln w="28575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5013765" y="2339796"/>
            <a:ext cx="3459739" cy="30414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常见软件原因包括病毒感染、CMOS设置不当、DLL文件丢失、硬盘剩余空间太少或碎片太多、软件升级不当、滥用测试版软件、非法卸载软件、启动的程序太多、非正常关闭计算机、内存中冲突等。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3584270" y="3423089"/>
            <a:ext cx="801688" cy="77582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简述引起计算机故障的常见软件原因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720893" y="2285999"/>
            <a:ext cx="3318042" cy="2150311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4263523" y="2285999"/>
            <a:ext cx="2061411" cy="545431"/>
          </a:xfrm>
          <a:prstGeom prst="homePlat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4263523" y="3056687"/>
            <a:ext cx="7194885" cy="14474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排除计算机故障的方法包括先调查后熟悉、先机外后机内、先机械后电气、先软件后硬件、先清洁后检修、先外围后内部、先通病后特殊等。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335714" y="2295795"/>
            <a:ext cx="1629871" cy="53563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pic>
        <p:nvPicPr>
          <p:cNvPr id="7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6839" r="0" b="6839"/>
          <a:stretch>
            <a:fillRect/>
          </a:stretch>
        </p:blipFill>
        <p:spPr>
          <a:xfrm rot="0" flipH="0" flipV="0">
            <a:off x="793083" y="2353844"/>
            <a:ext cx="3318042" cy="2150311"/>
          </a:xfrm>
          <a:custGeom>
            <a:avLst/>
            <a:gdLst/>
            <a:rect l="l" t="t" r="r" b="b"/>
            <a:pathLst>
              <a:path w="3318042" h="2150311">
                <a:moveTo>
                  <a:pt x="0" y="0"/>
                </a:moveTo>
                <a:lnTo>
                  <a:pt x="3318042" y="0"/>
                </a:lnTo>
                <a:lnTo>
                  <a:pt x="3318042" y="2150311"/>
                </a:lnTo>
                <a:lnTo>
                  <a:pt x="0" y="2150311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标题 1"/>
          <p:cNvSpPr txBox="1"/>
          <p:nvPr/>
        </p:nvSpPr>
        <p:spPr>
          <a:xfrm rot="0" flipH="0" flipV="0">
            <a:off x="6156492" y="2290897"/>
            <a:ext cx="420219" cy="535635"/>
          </a:xfrm>
          <a:prstGeom prst="chevron">
            <a:avLst>
              <a:gd name="adj" fmla="val 61534"/>
            </a:avLst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如何排除计算机故障？请列举几种方法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70442" y="1873467"/>
            <a:ext cx="10848457" cy="3443337"/>
          </a:xfrm>
          <a:prstGeom prst="round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190500" dir="0" sx="100000" sy="100000" kx="0" ky="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18647919" flipH="0" flipV="0">
            <a:off x="594194" y="1588638"/>
            <a:ext cx="633316" cy="633316"/>
          </a:xfrm>
          <a:prstGeom prst="flowChartConnector">
            <a:avLst/>
          </a:prstGeom>
          <a:solidFill>
            <a:schemeClr val="accent1"/>
          </a:solidFill>
          <a:ln w="25400" cap="sq">
            <a:noFill/>
            <a:miter/>
          </a:ln>
          <a:effectLst>
            <a:outerShdw dist="38100" blurRad="50800" dir="2700000" sx="100000" sy="100000" kx="0" ky="0" algn="tl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670471" y="1669815"/>
            <a:ext cx="1163730" cy="47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817192" y="2268476"/>
            <a:ext cx="10374683" cy="26115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预防计算机病毒和木马的方法包括安装正版杀毒软件、定期更新病毒库、不随意打开未知链接和文件、定期备份重要数据等。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如何预防计算机病毒和木马？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掌握引起计算机故障的原因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</p:spTree>
  </p:cSld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18171" y="1706160"/>
            <a:ext cx="10290397" cy="4027096"/>
          </a:xfrm>
          <a:prstGeom prst="roundRect">
            <a:avLst>
              <a:gd name="adj" fmla="val 12424"/>
            </a:avLst>
          </a:prstGeom>
          <a:blipFill>
            <a:blip r:embed="rId2"/>
            <a:srcRect l="0" t="0" r="0" b="0"/>
            <a:stretch>
              <a:fillRect l="-104858" t="-1072905" r="-4048" b="0"/>
            </a:stretch>
          </a:blipFill>
          <a:ln w="19050" cap="sq">
            <a:noFill/>
            <a:miter/>
          </a:ln>
          <a:effectLst>
            <a:outerShdw dist="12700" blurRad="165100" dir="0" sx="102000" sy="102000" kx="0" ky="0" algn="ctr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099056" y="1845192"/>
            <a:ext cx="648000" cy="648000"/>
          </a:xfrm>
          <a:prstGeom prst="ellipse">
            <a:avLst/>
          </a:pr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848260" y="1915800"/>
            <a:ext cx="8784244" cy="352942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勒索病毒通过网络漏洞、恶意邮件、软件漏洞等途径传播，防范措施包括安装正版操作系统和软件、及时更新系统和软件补丁、不随意打开未知邮件和链接、定期备份重要数据等。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99056" y="1845193"/>
            <a:ext cx="647999" cy="64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简述勒索病毒的传播方式和防范措施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结束语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07</a:t>
            </a:r>
            <a:endParaRPr kumimoji="1" lang="zh-CN" altLang="en-US"/>
          </a:p>
        </p:txBody>
      </p:sp>
    </p:spTree>
  </p:cSld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34860" r="0" b="34860"/>
          <a:stretch>
            <a:fillRect/>
          </a:stretch>
        </p:blipFill>
        <p:spPr>
          <a:xfrm rot="0" flipH="0" flipV="0">
            <a:off x="0" y="4788976"/>
            <a:ext cx="12192000" cy="2069024"/>
          </a:xfrm>
          <a:custGeom>
            <a:avLst/>
            <a:gdLst/>
            <a:rect l="l" t="t" r="r" b="b"/>
            <a:pathLst>
              <a:path w="12192000" h="2069024">
                <a:moveTo>
                  <a:pt x="0" y="0"/>
                </a:moveTo>
                <a:lnTo>
                  <a:pt x="12192000" y="0"/>
                </a:lnTo>
                <a:lnTo>
                  <a:pt x="12192000" y="2069024"/>
                </a:lnTo>
                <a:lnTo>
                  <a:pt x="0" y="206902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0" y="4788976"/>
            <a:ext cx="12192000" cy="2069024"/>
          </a:xfrm>
          <a:prstGeom prst="rect">
            <a:avLst/>
          </a:prstGeom>
          <a:solidFill>
            <a:schemeClr val="tx1">
              <a:lumMod val="85000"/>
              <a:lumOff val="15000"/>
              <a:alpha val="87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510804" y="1391370"/>
            <a:ext cx="1471432" cy="1471432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764803" y="1677727"/>
            <a:ext cx="8903694" cy="3633746"/>
          </a:xfrm>
          <a:prstGeom prst="roundRect">
            <a:avLst>
              <a:gd name="adj" fmla="val 53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444500" dir="0" sx="98000" sy="98000" kx="0" ky="0" algn="ctr" rotWithShape="0">
              <a:srgbClr val="000000">
                <a:alpha val="6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2147791" y="1968650"/>
            <a:ext cx="8299726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2147791" y="2423310"/>
            <a:ext cx="8299726" cy="24534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感谢同学们的关注与学习，希望大家通过本课程的学习，能够更好地理解和掌握计算机故障的诊断与排除方法。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77612" y="2116704"/>
            <a:ext cx="45719" cy="218694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924271" y="1994784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感谢语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272307" flipH="0" flipV="0">
            <a:off x="2240753" y="1846667"/>
            <a:ext cx="7453972" cy="4126308"/>
          </a:xfrm>
          <a:prstGeom prst="roundRect">
            <a:avLst>
              <a:gd name="adj" fmla="val 12669"/>
            </a:avLst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2240753" y="1779336"/>
            <a:ext cx="7453972" cy="4126306"/>
          </a:xfrm>
          <a:prstGeom prst="roundRect">
            <a:avLst>
              <a:gd name="adj" fmla="val 12669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127000" dir="0" sx="102000" sy="102000" kx="0" ky="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421281" y="2328802"/>
            <a:ext cx="7092916" cy="321474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希望同学们能够通过本课程的学习，轻松掌握计算机故障的诊断与排除方法，确保计算机系统的稳定运行，开启精彩的计算机探索之旅，不断提高自己的计算机应用能力和实践操作能力。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5496392" y="1202959"/>
            <a:ext cx="942695" cy="942695"/>
          </a:xfrm>
          <a:prstGeom prst="flowChartConnector">
            <a:avLst/>
          </a:prstGeom>
          <a:gradFill>
            <a:gsLst>
              <a:gs pos="0">
                <a:schemeClr val="accent1"/>
              </a:gs>
              <a:gs pos="4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5356467" y="1443474"/>
            <a:ext cx="1222545" cy="4616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3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5382254" y="5619174"/>
            <a:ext cx="1170971" cy="68396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鼓励语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444070" y="984928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634447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30064" y="1907960"/>
            <a:ext cx="5167455" cy="1987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谢谢大家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89495" y="4154562"/>
            <a:ext cx="1506945" cy="1615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0" flipH="0" flipV="0">
            <a:off x="2217420" y="4235353"/>
            <a:ext cx="3444518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 rot="0" flipH="0" flipV="0">
            <a:off x="450341" y="4531595"/>
            <a:ext cx="2870181" cy="326219"/>
          </a:xfrm>
          <a:prstGeom prst="roundRect">
            <a:avLst/>
          </a:prstGeom>
          <a:solidFill>
            <a:schemeClr val="accent1"/>
          </a:solidFill>
          <a:ln w="7620" cap="flat">
            <a:solidFill>
              <a:srgbClr val="FFFFFF">
                <a:alpha val="100000"/>
              </a:srgbClr>
            </a:solidFill>
            <a:miter/>
          </a:ln>
          <a:effectLst/>
        </p:spPr>
        <p:txBody>
          <a:bodyPr vert="horz" wrap="square" lIns="73152" tIns="36576" rIns="73152" bIns="36576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4057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89659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时间：202X.X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6019552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155" t="5882" r="2360" b="1396"/>
          <a:stretch>
            <a:fillRect/>
          </a:stretch>
        </p:blipFill>
        <p:spPr>
          <a:xfrm rot="0" flipH="0" flipV="0">
            <a:off x="6830714" y="1596441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9" name=""/>
          <p:cNvGrpSpPr/>
          <p:nvPr/>
        </p:nvGrpSpPr>
        <p:grpSpPr>
          <a:xfrm>
            <a:off x="10539606" y="2278373"/>
            <a:ext cx="1050564" cy="1050563"/>
            <a:chOff x="10539606" y="2278373"/>
            <a:chExt cx="1050564" cy="1050563"/>
          </a:xfrm>
        </p:grpSpPr>
        <p:sp>
          <p:nvSpPr>
            <p:cNvPr id="30" name="标题 1"/>
            <p:cNvSpPr txBox="1"/>
            <p:nvPr/>
          </p:nvSpPr>
          <p:spPr>
            <a:xfrm rot="0" flipH="0" flipV="0">
              <a:off x="10539606" y="2278373"/>
              <a:ext cx="1050564" cy="1050563"/>
            </a:xfrm>
            <a:custGeom>
              <a:avLst/>
              <a:gdLst>
                <a:gd name="connsiteX0" fmla="*/ 688285 w 688284"/>
                <a:gd name="connsiteY0" fmla="*/ 535885 h 688284"/>
                <a:gd name="connsiteX1" fmla="*/ 535885 w 688284"/>
                <a:gd name="connsiteY1" fmla="*/ 688285 h 688284"/>
                <a:gd name="connsiteX2" fmla="*/ 152400 w 688284"/>
                <a:gd name="connsiteY2" fmla="*/ 688285 h 688284"/>
                <a:gd name="connsiteX3" fmla="*/ 0 w 688284"/>
                <a:gd name="connsiteY3" fmla="*/ 535885 h 688284"/>
                <a:gd name="connsiteX4" fmla="*/ 0 w 688284"/>
                <a:gd name="connsiteY4" fmla="*/ 152400 h 688284"/>
                <a:gd name="connsiteX5" fmla="*/ 152400 w 688284"/>
                <a:gd name="connsiteY5" fmla="*/ 0 h 688284"/>
                <a:gd name="connsiteX6" fmla="*/ 535885 w 688284"/>
                <a:gd name="connsiteY6" fmla="*/ 0 h 688284"/>
                <a:gd name="connsiteX7" fmla="*/ 688285 w 688284"/>
                <a:gd name="connsiteY7" fmla="*/ 152400 h 688284"/>
                <a:gd name="connsiteX8" fmla="*/ 688285 w 688284"/>
                <a:gd name="connsiteY8" fmla="*/ 535885 h 688284"/>
              </a:gdLst>
              <a:rect l="l" t="t" r="r" b="b"/>
              <a:pathLst>
                <a:path w="688284" h="688284">
                  <a:moveTo>
                    <a:pt x="688285" y="535885"/>
                  </a:moveTo>
                  <a:cubicBezTo>
                    <a:pt x="688285" y="619953"/>
                    <a:pt x="619539" y="688285"/>
                    <a:pt x="535885" y="688285"/>
                  </a:cubicBezTo>
                  <a:lnTo>
                    <a:pt x="152400" y="688285"/>
                  </a:lnTo>
                  <a:cubicBezTo>
                    <a:pt x="68332" y="688285"/>
                    <a:pt x="0" y="619539"/>
                    <a:pt x="0" y="535885"/>
                  </a:cubicBezTo>
                  <a:lnTo>
                    <a:pt x="0" y="152400"/>
                  </a:lnTo>
                  <a:cubicBezTo>
                    <a:pt x="0" y="68332"/>
                    <a:pt x="68746" y="0"/>
                    <a:pt x="152400" y="0"/>
                  </a:cubicBezTo>
                  <a:lnTo>
                    <a:pt x="535885" y="0"/>
                  </a:lnTo>
                  <a:cubicBezTo>
                    <a:pt x="619953" y="0"/>
                    <a:pt x="688285" y="68746"/>
                    <a:pt x="688285" y="152400"/>
                  </a:cubicBezTo>
                  <a:lnTo>
                    <a:pt x="688285" y="535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 rot="0" flipH="0" flipV="0">
              <a:off x="10782968" y="2537939"/>
              <a:ext cx="563838" cy="531430"/>
            </a:xfrm>
            <a:custGeom>
              <a:avLst/>
              <a:gdLst>
                <a:gd name="connsiteX0" fmla="*/ 1110072 w 1498885"/>
                <a:gd name="connsiteY0" fmla="*/ 1039039 h 1412736"/>
                <a:gd name="connsiteX1" fmla="*/ 1149511 w 1498885"/>
                <a:gd name="connsiteY1" fmla="*/ 1055363 h 1412736"/>
                <a:gd name="connsiteX2" fmla="*/ 1371451 w 1498885"/>
                <a:gd name="connsiteY2" fmla="*/ 1277303 h 1412736"/>
                <a:gd name="connsiteX3" fmla="*/ 1371451 w 1498885"/>
                <a:gd name="connsiteY3" fmla="*/ 1356182 h 1412736"/>
                <a:gd name="connsiteX4" fmla="*/ 1332012 w 1498885"/>
                <a:gd name="connsiteY4" fmla="*/ 1372553 h 1412736"/>
                <a:gd name="connsiteX5" fmla="*/ 1292572 w 1498885"/>
                <a:gd name="connsiteY5" fmla="*/ 1356182 h 1412736"/>
                <a:gd name="connsiteX6" fmla="*/ 1070632 w 1498885"/>
                <a:gd name="connsiteY6" fmla="*/ 1134242 h 1412736"/>
                <a:gd name="connsiteX7" fmla="*/ 1070632 w 1498885"/>
                <a:gd name="connsiteY7" fmla="*/ 1055363 h 1412736"/>
                <a:gd name="connsiteX8" fmla="*/ 1110072 w 1498885"/>
                <a:gd name="connsiteY8" fmla="*/ 1039039 h 1412736"/>
                <a:gd name="connsiteX9" fmla="*/ 1110072 w 1498885"/>
                <a:gd name="connsiteY9" fmla="*/ 705989 h 1412736"/>
                <a:gd name="connsiteX10" fmla="*/ 1443075 w 1498885"/>
                <a:gd name="connsiteY10" fmla="*/ 705989 h 1412736"/>
                <a:gd name="connsiteX11" fmla="*/ 1498885 w 1498885"/>
                <a:gd name="connsiteY11" fmla="*/ 761800 h 1412736"/>
                <a:gd name="connsiteX12" fmla="*/ 1443075 w 1498885"/>
                <a:gd name="connsiteY12" fmla="*/ 817611 h 1412736"/>
                <a:gd name="connsiteX13" fmla="*/ 1110072 w 1498885"/>
                <a:gd name="connsiteY13" fmla="*/ 817611 h 1412736"/>
                <a:gd name="connsiteX14" fmla="*/ 1054261 w 1498885"/>
                <a:gd name="connsiteY14" fmla="*/ 761800 h 1412736"/>
                <a:gd name="connsiteX15" fmla="*/ 1110072 w 1498885"/>
                <a:gd name="connsiteY15" fmla="*/ 705989 h 1412736"/>
                <a:gd name="connsiteX16" fmla="*/ 1332012 w 1498885"/>
                <a:gd name="connsiteY16" fmla="*/ 151093 h 1412736"/>
                <a:gd name="connsiteX17" fmla="*/ 1371451 w 1498885"/>
                <a:gd name="connsiteY17" fmla="*/ 167418 h 1412736"/>
                <a:gd name="connsiteX18" fmla="*/ 1371451 w 1498885"/>
                <a:gd name="connsiteY18" fmla="*/ 246297 h 1412736"/>
                <a:gd name="connsiteX19" fmla="*/ 1149511 w 1498885"/>
                <a:gd name="connsiteY19" fmla="*/ 468236 h 1412736"/>
                <a:gd name="connsiteX20" fmla="*/ 1110072 w 1498885"/>
                <a:gd name="connsiteY20" fmla="*/ 484608 h 1412736"/>
                <a:gd name="connsiteX21" fmla="*/ 1070632 w 1498885"/>
                <a:gd name="connsiteY21" fmla="*/ 468236 h 1412736"/>
                <a:gd name="connsiteX22" fmla="*/ 1070632 w 1498885"/>
                <a:gd name="connsiteY22" fmla="*/ 389358 h 1412736"/>
                <a:gd name="connsiteX23" fmla="*/ 1292572 w 1498885"/>
                <a:gd name="connsiteY23" fmla="*/ 167418 h 1412736"/>
                <a:gd name="connsiteX24" fmla="*/ 1332012 w 1498885"/>
                <a:gd name="connsiteY24" fmla="*/ 151093 h 1412736"/>
                <a:gd name="connsiteX25" fmla="*/ 709724 w 1498885"/>
                <a:gd name="connsiteY25" fmla="*/ 111607 h 1412736"/>
                <a:gd name="connsiteX26" fmla="*/ 649635 w 1498885"/>
                <a:gd name="connsiteY26" fmla="*/ 127420 h 1412736"/>
                <a:gd name="connsiteX27" fmla="*/ 174129 w 1498885"/>
                <a:gd name="connsiteY27" fmla="*/ 394752 h 1412736"/>
                <a:gd name="connsiteX28" fmla="*/ 111621 w 1498885"/>
                <a:gd name="connsiteY28" fmla="*/ 501536 h 1412736"/>
                <a:gd name="connsiteX29" fmla="*/ 111621 w 1498885"/>
                <a:gd name="connsiteY29" fmla="*/ 910814 h 1412736"/>
                <a:gd name="connsiteX30" fmla="*/ 174129 w 1498885"/>
                <a:gd name="connsiteY30" fmla="*/ 1017598 h 1412736"/>
                <a:gd name="connsiteX31" fmla="*/ 649821 w 1498885"/>
                <a:gd name="connsiteY31" fmla="*/ 1284930 h 1412736"/>
                <a:gd name="connsiteX32" fmla="*/ 771674 w 1498885"/>
                <a:gd name="connsiteY32" fmla="*/ 1283814 h 1412736"/>
                <a:gd name="connsiteX33" fmla="*/ 832321 w 1498885"/>
                <a:gd name="connsiteY33" fmla="*/ 1178146 h 1412736"/>
                <a:gd name="connsiteX34" fmla="*/ 832321 w 1498885"/>
                <a:gd name="connsiteY34" fmla="*/ 234204 h 1412736"/>
                <a:gd name="connsiteX35" fmla="*/ 771674 w 1498885"/>
                <a:gd name="connsiteY35" fmla="*/ 128536 h 1412736"/>
                <a:gd name="connsiteX36" fmla="*/ 709724 w 1498885"/>
                <a:gd name="connsiteY36" fmla="*/ 111607 h 1412736"/>
                <a:gd name="connsiteX37" fmla="*/ 711864 w 1498885"/>
                <a:gd name="connsiteY37" fmla="*/ 9 h 1412736"/>
                <a:gd name="connsiteX38" fmla="*/ 828043 w 1498885"/>
                <a:gd name="connsiteY38" fmla="*/ 32356 h 1412736"/>
                <a:gd name="connsiteX39" fmla="*/ 943942 w 1498885"/>
                <a:gd name="connsiteY39" fmla="*/ 234390 h 1412736"/>
                <a:gd name="connsiteX40" fmla="*/ 943942 w 1498885"/>
                <a:gd name="connsiteY40" fmla="*/ 1178518 h 1412736"/>
                <a:gd name="connsiteX41" fmla="*/ 828043 w 1498885"/>
                <a:gd name="connsiteY41" fmla="*/ 1380552 h 1412736"/>
                <a:gd name="connsiteX42" fmla="*/ 709910 w 1498885"/>
                <a:gd name="connsiteY42" fmla="*/ 1412736 h 1412736"/>
                <a:gd name="connsiteX43" fmla="*/ 595126 w 1498885"/>
                <a:gd name="connsiteY43" fmla="*/ 1382413 h 1412736"/>
                <a:gd name="connsiteX44" fmla="*/ 119435 w 1498885"/>
                <a:gd name="connsiteY44" fmla="*/ 1115080 h 1412736"/>
                <a:gd name="connsiteX45" fmla="*/ 0 w 1498885"/>
                <a:gd name="connsiteY45" fmla="*/ 911000 h 1412736"/>
                <a:gd name="connsiteX46" fmla="*/ 0 w 1498885"/>
                <a:gd name="connsiteY46" fmla="*/ 501722 h 1412736"/>
                <a:gd name="connsiteX47" fmla="*/ 119435 w 1498885"/>
                <a:gd name="connsiteY47" fmla="*/ 297642 h 1412736"/>
                <a:gd name="connsiteX48" fmla="*/ 595126 w 1498885"/>
                <a:gd name="connsiteY48" fmla="*/ 30309 h 1412736"/>
                <a:gd name="connsiteX49" fmla="*/ 711864 w 1498885"/>
                <a:gd name="connsiteY49" fmla="*/ 9 h 1412736"/>
              </a:gdLst>
              <a:rect l="l" t="t" r="r" b="b"/>
              <a:pathLst>
                <a:path w="1498885" h="1412736">
                  <a:moveTo>
                    <a:pt x="1110072" y="1039039"/>
                  </a:moveTo>
                  <a:cubicBezTo>
                    <a:pt x="1124350" y="1039039"/>
                    <a:pt x="1138628" y="1044480"/>
                    <a:pt x="1149511" y="1055363"/>
                  </a:cubicBezTo>
                  <a:lnTo>
                    <a:pt x="1371451" y="1277303"/>
                  </a:lnTo>
                  <a:cubicBezTo>
                    <a:pt x="1393217" y="1299070"/>
                    <a:pt x="1393217" y="1334416"/>
                    <a:pt x="1371451" y="1356182"/>
                  </a:cubicBezTo>
                  <a:cubicBezTo>
                    <a:pt x="1360661" y="1366972"/>
                    <a:pt x="1346336" y="1372553"/>
                    <a:pt x="1332012" y="1372553"/>
                  </a:cubicBezTo>
                  <a:cubicBezTo>
                    <a:pt x="1317687" y="1372553"/>
                    <a:pt x="1303362" y="1367158"/>
                    <a:pt x="1292572" y="1356182"/>
                  </a:cubicBezTo>
                  <a:lnTo>
                    <a:pt x="1070632" y="1134242"/>
                  </a:lnTo>
                  <a:cubicBezTo>
                    <a:pt x="1048866" y="1112476"/>
                    <a:pt x="1048866" y="1077130"/>
                    <a:pt x="1070632" y="1055363"/>
                  </a:cubicBezTo>
                  <a:cubicBezTo>
                    <a:pt x="1081515" y="1044480"/>
                    <a:pt x="1095793" y="1039039"/>
                    <a:pt x="1110072" y="1039039"/>
                  </a:cubicBezTo>
                  <a:close/>
                  <a:moveTo>
                    <a:pt x="1110072" y="705989"/>
                  </a:moveTo>
                  <a:lnTo>
                    <a:pt x="1443075" y="705989"/>
                  </a:lnTo>
                  <a:cubicBezTo>
                    <a:pt x="1473956" y="705989"/>
                    <a:pt x="1498885" y="730918"/>
                    <a:pt x="1498885" y="761800"/>
                  </a:cubicBezTo>
                  <a:cubicBezTo>
                    <a:pt x="1498885" y="792682"/>
                    <a:pt x="1473770" y="817611"/>
                    <a:pt x="1443075" y="817611"/>
                  </a:cubicBezTo>
                  <a:lnTo>
                    <a:pt x="1110072" y="817611"/>
                  </a:lnTo>
                  <a:cubicBezTo>
                    <a:pt x="1079190" y="817611"/>
                    <a:pt x="1054261" y="792682"/>
                    <a:pt x="1054261" y="761800"/>
                  </a:cubicBezTo>
                  <a:cubicBezTo>
                    <a:pt x="1054261" y="730918"/>
                    <a:pt x="1079190" y="705989"/>
                    <a:pt x="1110072" y="705989"/>
                  </a:cubicBezTo>
                  <a:close/>
                  <a:moveTo>
                    <a:pt x="1332012" y="151093"/>
                  </a:moveTo>
                  <a:cubicBezTo>
                    <a:pt x="1346290" y="151093"/>
                    <a:pt x="1360568" y="156535"/>
                    <a:pt x="1371451" y="167418"/>
                  </a:cubicBezTo>
                  <a:cubicBezTo>
                    <a:pt x="1393217" y="189184"/>
                    <a:pt x="1393217" y="224530"/>
                    <a:pt x="1371451" y="246297"/>
                  </a:cubicBezTo>
                  <a:lnTo>
                    <a:pt x="1149511" y="468236"/>
                  </a:lnTo>
                  <a:cubicBezTo>
                    <a:pt x="1138721" y="479213"/>
                    <a:pt x="1124396" y="484608"/>
                    <a:pt x="1110072" y="484608"/>
                  </a:cubicBezTo>
                  <a:cubicBezTo>
                    <a:pt x="1095747" y="484608"/>
                    <a:pt x="1081422" y="479213"/>
                    <a:pt x="1070632" y="468236"/>
                  </a:cubicBezTo>
                  <a:cubicBezTo>
                    <a:pt x="1048866" y="446470"/>
                    <a:pt x="1048866" y="411124"/>
                    <a:pt x="1070632" y="389358"/>
                  </a:cubicBezTo>
                  <a:lnTo>
                    <a:pt x="1292572" y="167418"/>
                  </a:lnTo>
                  <a:cubicBezTo>
                    <a:pt x="1303455" y="156535"/>
                    <a:pt x="1317733" y="151093"/>
                    <a:pt x="1332012" y="151093"/>
                  </a:cubicBezTo>
                  <a:close/>
                  <a:moveTo>
                    <a:pt x="709724" y="111607"/>
                  </a:moveTo>
                  <a:cubicBezTo>
                    <a:pt x="689074" y="111607"/>
                    <a:pt x="668610" y="116816"/>
                    <a:pt x="649635" y="127420"/>
                  </a:cubicBezTo>
                  <a:lnTo>
                    <a:pt x="174129" y="394752"/>
                  </a:lnTo>
                  <a:cubicBezTo>
                    <a:pt x="135620" y="416332"/>
                    <a:pt x="111621" y="457260"/>
                    <a:pt x="111621" y="501536"/>
                  </a:cubicBezTo>
                  <a:lnTo>
                    <a:pt x="111621" y="910814"/>
                  </a:lnTo>
                  <a:cubicBezTo>
                    <a:pt x="111621" y="955090"/>
                    <a:pt x="135620" y="996018"/>
                    <a:pt x="174129" y="1017598"/>
                  </a:cubicBezTo>
                  <a:lnTo>
                    <a:pt x="649821" y="1284930"/>
                  </a:lnTo>
                  <a:cubicBezTo>
                    <a:pt x="688144" y="1306510"/>
                    <a:pt x="733723" y="1306138"/>
                    <a:pt x="771674" y="1283814"/>
                  </a:cubicBezTo>
                  <a:cubicBezTo>
                    <a:pt x="809625" y="1261676"/>
                    <a:pt x="832321" y="1222050"/>
                    <a:pt x="832321" y="1178146"/>
                  </a:cubicBezTo>
                  <a:lnTo>
                    <a:pt x="832321" y="234204"/>
                  </a:lnTo>
                  <a:cubicBezTo>
                    <a:pt x="832321" y="190113"/>
                    <a:pt x="809625" y="150674"/>
                    <a:pt x="771674" y="128536"/>
                  </a:cubicBezTo>
                  <a:cubicBezTo>
                    <a:pt x="752326" y="117188"/>
                    <a:pt x="731118" y="111607"/>
                    <a:pt x="709724" y="111607"/>
                  </a:cubicBezTo>
                  <a:close/>
                  <a:moveTo>
                    <a:pt x="711864" y="9"/>
                  </a:moveTo>
                  <a:cubicBezTo>
                    <a:pt x="751861" y="358"/>
                    <a:pt x="791766" y="11148"/>
                    <a:pt x="828043" y="32356"/>
                  </a:cubicBezTo>
                  <a:cubicBezTo>
                    <a:pt x="900596" y="74772"/>
                    <a:pt x="943942" y="150302"/>
                    <a:pt x="943942" y="234390"/>
                  </a:cubicBezTo>
                  <a:lnTo>
                    <a:pt x="943942" y="1178518"/>
                  </a:lnTo>
                  <a:cubicBezTo>
                    <a:pt x="943942" y="1262606"/>
                    <a:pt x="900596" y="1338136"/>
                    <a:pt x="828043" y="1380552"/>
                  </a:cubicBezTo>
                  <a:cubicBezTo>
                    <a:pt x="791208" y="1401946"/>
                    <a:pt x="750466" y="1412736"/>
                    <a:pt x="709910" y="1412736"/>
                  </a:cubicBezTo>
                  <a:cubicBezTo>
                    <a:pt x="670471" y="1412736"/>
                    <a:pt x="631217" y="1402691"/>
                    <a:pt x="595126" y="1382413"/>
                  </a:cubicBezTo>
                  <a:lnTo>
                    <a:pt x="119435" y="1115080"/>
                  </a:lnTo>
                  <a:cubicBezTo>
                    <a:pt x="45765" y="1073594"/>
                    <a:pt x="0" y="995460"/>
                    <a:pt x="0" y="911000"/>
                  </a:cubicBezTo>
                  <a:lnTo>
                    <a:pt x="0" y="501722"/>
                  </a:lnTo>
                  <a:cubicBezTo>
                    <a:pt x="0" y="417262"/>
                    <a:pt x="45765" y="338942"/>
                    <a:pt x="119435" y="297642"/>
                  </a:cubicBezTo>
                  <a:lnTo>
                    <a:pt x="595126" y="30309"/>
                  </a:lnTo>
                  <a:cubicBezTo>
                    <a:pt x="631775" y="9752"/>
                    <a:pt x="671866" y="-340"/>
                    <a:pt x="711864" y="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grpSp>
        <p:nvGrpSpPr>
          <p:cNvPr id="32" name=""/>
          <p:cNvGrpSpPr/>
          <p:nvPr/>
        </p:nvGrpSpPr>
        <p:grpSpPr>
          <a:xfrm>
            <a:off x="9507663" y="4622375"/>
            <a:ext cx="862194" cy="862196"/>
            <a:chOff x="9507663" y="4622375"/>
            <a:chExt cx="862194" cy="862196"/>
          </a:xfrm>
        </p:grpSpPr>
        <p:sp>
          <p:nvSpPr>
            <p:cNvPr id="33" name="标题 1"/>
            <p:cNvSpPr txBox="1"/>
            <p:nvPr/>
          </p:nvSpPr>
          <p:spPr>
            <a:xfrm rot="0" flipH="0" flipV="0">
              <a:off x="9507663" y="4622375"/>
              <a:ext cx="862194" cy="862196"/>
            </a:xfrm>
            <a:custGeom>
              <a:avLst/>
              <a:gdLst>
                <a:gd name="connsiteX0" fmla="*/ 564874 w 564873"/>
                <a:gd name="connsiteY0" fmla="*/ 439807 h 564874"/>
                <a:gd name="connsiteX1" fmla="*/ 439806 w 564873"/>
                <a:gd name="connsiteY1" fmla="*/ 564874 h 564874"/>
                <a:gd name="connsiteX2" fmla="*/ 125067 w 564873"/>
                <a:gd name="connsiteY2" fmla="*/ 564874 h 564874"/>
                <a:gd name="connsiteX3" fmla="*/ 0 w 564873"/>
                <a:gd name="connsiteY3" fmla="*/ 439807 h 564874"/>
                <a:gd name="connsiteX4" fmla="*/ 0 w 564873"/>
                <a:gd name="connsiteY4" fmla="*/ 125067 h 564874"/>
                <a:gd name="connsiteX5" fmla="*/ 125067 w 564873"/>
                <a:gd name="connsiteY5" fmla="*/ 0 h 564874"/>
                <a:gd name="connsiteX6" fmla="*/ 439806 w 564873"/>
                <a:gd name="connsiteY6" fmla="*/ 0 h 564874"/>
                <a:gd name="connsiteX7" fmla="*/ 564874 w 564873"/>
                <a:gd name="connsiteY7" fmla="*/ 125067 h 564874"/>
                <a:gd name="connsiteX8" fmla="*/ 564874 w 564873"/>
                <a:gd name="connsiteY8" fmla="*/ 439807 h 564874"/>
              </a:gdLst>
              <a:rect l="l" t="t" r="r" b="b"/>
              <a:pathLst>
                <a:path w="564873" h="564874">
                  <a:moveTo>
                    <a:pt x="564874" y="439807"/>
                  </a:moveTo>
                  <a:cubicBezTo>
                    <a:pt x="564874" y="508552"/>
                    <a:pt x="508552" y="564874"/>
                    <a:pt x="439806" y="564874"/>
                  </a:cubicBezTo>
                  <a:lnTo>
                    <a:pt x="125067" y="564874"/>
                  </a:lnTo>
                  <a:cubicBezTo>
                    <a:pt x="56322" y="564874"/>
                    <a:pt x="0" y="508552"/>
                    <a:pt x="0" y="439807"/>
                  </a:cubicBezTo>
                  <a:lnTo>
                    <a:pt x="0" y="125067"/>
                  </a:lnTo>
                  <a:cubicBezTo>
                    <a:pt x="0" y="56322"/>
                    <a:pt x="56322" y="0"/>
                    <a:pt x="125067" y="0"/>
                  </a:cubicBezTo>
                  <a:lnTo>
                    <a:pt x="439806" y="0"/>
                  </a:lnTo>
                  <a:cubicBezTo>
                    <a:pt x="508552" y="0"/>
                    <a:pt x="564874" y="56322"/>
                    <a:pt x="564874" y="125067"/>
                  </a:cubicBezTo>
                  <a:lnTo>
                    <a:pt x="564874" y="4398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 rot="0" flipH="0" flipV="0">
              <a:off x="9664187" y="4787758"/>
              <a:ext cx="549145" cy="531430"/>
            </a:xfrm>
            <a:custGeom>
              <a:avLst/>
              <a:gdLst>
                <a:gd name="connsiteX0" fmla="*/ 695958 w 1660735"/>
                <a:gd name="connsiteY0" fmla="*/ 752512 h 1607157"/>
                <a:gd name="connsiteX1" fmla="*/ 376349 w 1660735"/>
                <a:gd name="connsiteY1" fmla="*/ 752512 h 1607157"/>
                <a:gd name="connsiteX2" fmla="*/ 110505 w 1660735"/>
                <a:gd name="connsiteY2" fmla="*/ 642007 h 1607157"/>
                <a:gd name="connsiteX3" fmla="*/ 0 w 1660735"/>
                <a:gd name="connsiteY3" fmla="*/ 376349 h 1607157"/>
                <a:gd name="connsiteX4" fmla="*/ 110505 w 1660735"/>
                <a:gd name="connsiteY4" fmla="*/ 110505 h 1607157"/>
                <a:gd name="connsiteX5" fmla="*/ 376349 w 1660735"/>
                <a:gd name="connsiteY5" fmla="*/ 0 h 1607157"/>
                <a:gd name="connsiteX6" fmla="*/ 642193 w 1660735"/>
                <a:gd name="connsiteY6" fmla="*/ 110505 h 1607157"/>
                <a:gd name="connsiteX7" fmla="*/ 752698 w 1660735"/>
                <a:gd name="connsiteY7" fmla="*/ 376349 h 1607157"/>
                <a:gd name="connsiteX8" fmla="*/ 752698 w 1660735"/>
                <a:gd name="connsiteY8" fmla="*/ 695958 h 1607157"/>
                <a:gd name="connsiteX9" fmla="*/ 695958 w 1660735"/>
                <a:gd name="connsiteY9" fmla="*/ 752512 h 1607157"/>
                <a:gd name="connsiteX10" fmla="*/ 376349 w 1660735"/>
                <a:gd name="connsiteY10" fmla="*/ 111621 h 1607157"/>
                <a:gd name="connsiteX11" fmla="*/ 111621 w 1660735"/>
                <a:gd name="connsiteY11" fmla="*/ 376349 h 1607157"/>
                <a:gd name="connsiteX12" fmla="*/ 376349 w 1660735"/>
                <a:gd name="connsiteY12" fmla="*/ 641077 h 1607157"/>
                <a:gd name="connsiteX13" fmla="*/ 641077 w 1660735"/>
                <a:gd name="connsiteY13" fmla="*/ 641077 h 1607157"/>
                <a:gd name="connsiteX14" fmla="*/ 641077 w 1660735"/>
                <a:gd name="connsiteY14" fmla="*/ 376349 h 1607157"/>
                <a:gd name="connsiteX15" fmla="*/ 376349 w 1660735"/>
                <a:gd name="connsiteY15" fmla="*/ 111621 h 1607157"/>
                <a:gd name="connsiteX16" fmla="*/ 1284201 w 1660735"/>
                <a:gd name="connsiteY16" fmla="*/ 752512 h 1607157"/>
                <a:gd name="connsiteX17" fmla="*/ 964592 w 1660735"/>
                <a:gd name="connsiteY17" fmla="*/ 752512 h 1607157"/>
                <a:gd name="connsiteX18" fmla="*/ 908038 w 1660735"/>
                <a:gd name="connsiteY18" fmla="*/ 695958 h 1607157"/>
                <a:gd name="connsiteX19" fmla="*/ 908038 w 1660735"/>
                <a:gd name="connsiteY19" fmla="*/ 376349 h 1607157"/>
                <a:gd name="connsiteX20" fmla="*/ 1018543 w 1660735"/>
                <a:gd name="connsiteY20" fmla="*/ 110505 h 1607157"/>
                <a:gd name="connsiteX21" fmla="*/ 1284387 w 1660735"/>
                <a:gd name="connsiteY21" fmla="*/ 0 h 1607157"/>
                <a:gd name="connsiteX22" fmla="*/ 1550231 w 1660735"/>
                <a:gd name="connsiteY22" fmla="*/ 110505 h 1607157"/>
                <a:gd name="connsiteX23" fmla="*/ 1660736 w 1660735"/>
                <a:gd name="connsiteY23" fmla="*/ 376349 h 1607157"/>
                <a:gd name="connsiteX24" fmla="*/ 1550231 w 1660735"/>
                <a:gd name="connsiteY24" fmla="*/ 642193 h 1607157"/>
                <a:gd name="connsiteX25" fmla="*/ 1284201 w 1660735"/>
                <a:gd name="connsiteY25" fmla="*/ 752512 h 1607157"/>
                <a:gd name="connsiteX26" fmla="*/ 1019659 w 1660735"/>
                <a:gd name="connsiteY26" fmla="*/ 640891 h 1607157"/>
                <a:gd name="connsiteX27" fmla="*/ 1284387 w 1660735"/>
                <a:gd name="connsiteY27" fmla="*/ 640891 h 1607157"/>
                <a:gd name="connsiteX28" fmla="*/ 1549115 w 1660735"/>
                <a:gd name="connsiteY28" fmla="*/ 376163 h 1607157"/>
                <a:gd name="connsiteX29" fmla="*/ 1284387 w 1660735"/>
                <a:gd name="connsiteY29" fmla="*/ 111435 h 1607157"/>
                <a:gd name="connsiteX30" fmla="*/ 1019659 w 1660735"/>
                <a:gd name="connsiteY30" fmla="*/ 376163 h 1607157"/>
                <a:gd name="connsiteX31" fmla="*/ 1019659 w 1660735"/>
                <a:gd name="connsiteY31" fmla="*/ 640891 h 1607157"/>
                <a:gd name="connsiteX32" fmla="*/ 376349 w 1660735"/>
                <a:gd name="connsiteY32" fmla="*/ 1607158 h 1607157"/>
                <a:gd name="connsiteX33" fmla="*/ 110505 w 1660735"/>
                <a:gd name="connsiteY33" fmla="*/ 1496653 h 1607157"/>
                <a:gd name="connsiteX34" fmla="*/ 0 w 1660735"/>
                <a:gd name="connsiteY34" fmla="*/ 1230809 h 1607157"/>
                <a:gd name="connsiteX35" fmla="*/ 110505 w 1660735"/>
                <a:gd name="connsiteY35" fmla="*/ 964964 h 1607157"/>
                <a:gd name="connsiteX36" fmla="*/ 376349 w 1660735"/>
                <a:gd name="connsiteY36" fmla="*/ 854459 h 1607157"/>
                <a:gd name="connsiteX37" fmla="*/ 695958 w 1660735"/>
                <a:gd name="connsiteY37" fmla="*/ 854459 h 1607157"/>
                <a:gd name="connsiteX38" fmla="*/ 752512 w 1660735"/>
                <a:gd name="connsiteY38" fmla="*/ 911014 h 1607157"/>
                <a:gd name="connsiteX39" fmla="*/ 752512 w 1660735"/>
                <a:gd name="connsiteY39" fmla="*/ 1230623 h 1607157"/>
                <a:gd name="connsiteX40" fmla="*/ 642007 w 1660735"/>
                <a:gd name="connsiteY40" fmla="*/ 1496467 h 1607157"/>
                <a:gd name="connsiteX41" fmla="*/ 376349 w 1660735"/>
                <a:gd name="connsiteY41" fmla="*/ 1607158 h 1607157"/>
                <a:gd name="connsiteX42" fmla="*/ 376349 w 1660735"/>
                <a:gd name="connsiteY42" fmla="*/ 966267 h 1607157"/>
                <a:gd name="connsiteX43" fmla="*/ 111621 w 1660735"/>
                <a:gd name="connsiteY43" fmla="*/ 1230809 h 1607157"/>
                <a:gd name="connsiteX44" fmla="*/ 376349 w 1660735"/>
                <a:gd name="connsiteY44" fmla="*/ 1495537 h 1607157"/>
                <a:gd name="connsiteX45" fmla="*/ 641077 w 1660735"/>
                <a:gd name="connsiteY45" fmla="*/ 1230809 h 1607157"/>
                <a:gd name="connsiteX46" fmla="*/ 641077 w 1660735"/>
                <a:gd name="connsiteY46" fmla="*/ 966267 h 1607157"/>
                <a:gd name="connsiteX47" fmla="*/ 376349 w 1660735"/>
                <a:gd name="connsiteY47" fmla="*/ 966267 h 1607157"/>
                <a:gd name="connsiteX48" fmla="*/ 1284201 w 1660735"/>
                <a:gd name="connsiteY48" fmla="*/ 1607158 h 1607157"/>
                <a:gd name="connsiteX49" fmla="*/ 1018357 w 1660735"/>
                <a:gd name="connsiteY49" fmla="*/ 1496653 h 1607157"/>
                <a:gd name="connsiteX50" fmla="*/ 907852 w 1660735"/>
                <a:gd name="connsiteY50" fmla="*/ 1230809 h 1607157"/>
                <a:gd name="connsiteX51" fmla="*/ 907852 w 1660735"/>
                <a:gd name="connsiteY51" fmla="*/ 911200 h 1607157"/>
                <a:gd name="connsiteX52" fmla="*/ 964406 w 1660735"/>
                <a:gd name="connsiteY52" fmla="*/ 854646 h 1607157"/>
                <a:gd name="connsiteX53" fmla="*/ 1284015 w 1660735"/>
                <a:gd name="connsiteY53" fmla="*/ 854646 h 1607157"/>
                <a:gd name="connsiteX54" fmla="*/ 1549859 w 1660735"/>
                <a:gd name="connsiteY54" fmla="*/ 965150 h 1607157"/>
                <a:gd name="connsiteX55" fmla="*/ 1660364 w 1660735"/>
                <a:gd name="connsiteY55" fmla="*/ 1230995 h 1607157"/>
                <a:gd name="connsiteX56" fmla="*/ 1550045 w 1660735"/>
                <a:gd name="connsiteY56" fmla="*/ 1496653 h 1607157"/>
                <a:gd name="connsiteX57" fmla="*/ 1284201 w 1660735"/>
                <a:gd name="connsiteY57" fmla="*/ 1607158 h 1607157"/>
                <a:gd name="connsiteX58" fmla="*/ 1019659 w 1660735"/>
                <a:gd name="connsiteY58" fmla="*/ 966267 h 1607157"/>
                <a:gd name="connsiteX59" fmla="*/ 1019659 w 1660735"/>
                <a:gd name="connsiteY59" fmla="*/ 1230995 h 1607157"/>
                <a:gd name="connsiteX60" fmla="*/ 1284387 w 1660735"/>
                <a:gd name="connsiteY60" fmla="*/ 1495723 h 1607157"/>
                <a:gd name="connsiteX61" fmla="*/ 1549115 w 1660735"/>
                <a:gd name="connsiteY61" fmla="*/ 1230995 h 1607157"/>
                <a:gd name="connsiteX62" fmla="*/ 1284387 w 1660735"/>
                <a:gd name="connsiteY62" fmla="*/ 966267 h 1607157"/>
                <a:gd name="connsiteX63" fmla="*/ 1019659 w 1660735"/>
                <a:gd name="connsiteY63" fmla="*/ 966267 h 1607157"/>
              </a:gdLst>
              <a:rect l="l" t="t" r="r" b="b"/>
              <a:pathLst>
                <a:path w="1660735" h="1607157">
                  <a:moveTo>
                    <a:pt x="695958" y="752512"/>
                  </a:moveTo>
                  <a:lnTo>
                    <a:pt x="376349" y="752512"/>
                  </a:lnTo>
                  <a:cubicBezTo>
                    <a:pt x="276262" y="752512"/>
                    <a:pt x="181756" y="713259"/>
                    <a:pt x="110505" y="642007"/>
                  </a:cubicBezTo>
                  <a:cubicBezTo>
                    <a:pt x="39253" y="570756"/>
                    <a:pt x="0" y="476436"/>
                    <a:pt x="0" y="376349"/>
                  </a:cubicBezTo>
                  <a:cubicBezTo>
                    <a:pt x="0" y="276262"/>
                    <a:pt x="39253" y="181756"/>
                    <a:pt x="110505" y="110505"/>
                  </a:cubicBezTo>
                  <a:cubicBezTo>
                    <a:pt x="181756" y="39253"/>
                    <a:pt x="276076" y="0"/>
                    <a:pt x="376349" y="0"/>
                  </a:cubicBezTo>
                  <a:cubicBezTo>
                    <a:pt x="476436" y="0"/>
                    <a:pt x="570942" y="39253"/>
                    <a:pt x="642193" y="110505"/>
                  </a:cubicBezTo>
                  <a:cubicBezTo>
                    <a:pt x="713445" y="181756"/>
                    <a:pt x="752698" y="276076"/>
                    <a:pt x="752698" y="376349"/>
                  </a:cubicBezTo>
                  <a:lnTo>
                    <a:pt x="752698" y="695958"/>
                  </a:lnTo>
                  <a:cubicBezTo>
                    <a:pt x="752512" y="727211"/>
                    <a:pt x="727211" y="752512"/>
                    <a:pt x="695958" y="752512"/>
                  </a:cubicBezTo>
                  <a:close/>
                  <a:moveTo>
                    <a:pt x="376349" y="111621"/>
                  </a:moveTo>
                  <a:cubicBezTo>
                    <a:pt x="230498" y="111621"/>
                    <a:pt x="111621" y="230312"/>
                    <a:pt x="111621" y="376349"/>
                  </a:cubicBezTo>
                  <a:cubicBezTo>
                    <a:pt x="111621" y="522201"/>
                    <a:pt x="230312" y="641077"/>
                    <a:pt x="376349" y="641077"/>
                  </a:cubicBezTo>
                  <a:lnTo>
                    <a:pt x="641077" y="641077"/>
                  </a:lnTo>
                  <a:lnTo>
                    <a:pt x="641077" y="376349"/>
                  </a:lnTo>
                  <a:cubicBezTo>
                    <a:pt x="640891" y="230312"/>
                    <a:pt x="522201" y="111621"/>
                    <a:pt x="376349" y="111621"/>
                  </a:cubicBezTo>
                  <a:close/>
                  <a:moveTo>
                    <a:pt x="1284201" y="752512"/>
                  </a:moveTo>
                  <a:lnTo>
                    <a:pt x="964592" y="752512"/>
                  </a:lnTo>
                  <a:cubicBezTo>
                    <a:pt x="933338" y="752512"/>
                    <a:pt x="908038" y="727025"/>
                    <a:pt x="908038" y="695958"/>
                  </a:cubicBezTo>
                  <a:lnTo>
                    <a:pt x="908038" y="376349"/>
                  </a:lnTo>
                  <a:cubicBezTo>
                    <a:pt x="908038" y="276262"/>
                    <a:pt x="947291" y="181756"/>
                    <a:pt x="1018543" y="110505"/>
                  </a:cubicBezTo>
                  <a:cubicBezTo>
                    <a:pt x="1089794" y="39253"/>
                    <a:pt x="1184114" y="0"/>
                    <a:pt x="1284387" y="0"/>
                  </a:cubicBezTo>
                  <a:cubicBezTo>
                    <a:pt x="1384660" y="0"/>
                    <a:pt x="1478980" y="39253"/>
                    <a:pt x="1550231" y="110505"/>
                  </a:cubicBezTo>
                  <a:cubicBezTo>
                    <a:pt x="1621482" y="181756"/>
                    <a:pt x="1660736" y="276076"/>
                    <a:pt x="1660736" y="376349"/>
                  </a:cubicBezTo>
                  <a:cubicBezTo>
                    <a:pt x="1660736" y="476622"/>
                    <a:pt x="1621482" y="570942"/>
                    <a:pt x="1550231" y="642193"/>
                  </a:cubicBezTo>
                  <a:cubicBezTo>
                    <a:pt x="1478794" y="713259"/>
                    <a:pt x="1384288" y="752512"/>
                    <a:pt x="1284201" y="752512"/>
                  </a:cubicBezTo>
                  <a:close/>
                  <a:moveTo>
                    <a:pt x="1019659" y="640891"/>
                  </a:moveTo>
                  <a:lnTo>
                    <a:pt x="1284387" y="640891"/>
                  </a:lnTo>
                  <a:cubicBezTo>
                    <a:pt x="1430238" y="640891"/>
                    <a:pt x="1549115" y="522201"/>
                    <a:pt x="1549115" y="376163"/>
                  </a:cubicBezTo>
                  <a:cubicBezTo>
                    <a:pt x="1549115" y="230312"/>
                    <a:pt x="1430424" y="111435"/>
                    <a:pt x="1284387" y="111435"/>
                  </a:cubicBezTo>
                  <a:cubicBezTo>
                    <a:pt x="1138349" y="111435"/>
                    <a:pt x="1019659" y="230125"/>
                    <a:pt x="1019659" y="376163"/>
                  </a:cubicBezTo>
                  <a:lnTo>
                    <a:pt x="1019659" y="640891"/>
                  </a:lnTo>
                  <a:close/>
                  <a:moveTo>
                    <a:pt x="376349" y="1607158"/>
                  </a:moveTo>
                  <a:cubicBezTo>
                    <a:pt x="276262" y="1607158"/>
                    <a:pt x="181756" y="1567904"/>
                    <a:pt x="110505" y="1496653"/>
                  </a:cubicBezTo>
                  <a:cubicBezTo>
                    <a:pt x="39253" y="1425401"/>
                    <a:pt x="0" y="1330896"/>
                    <a:pt x="0" y="1230809"/>
                  </a:cubicBezTo>
                  <a:cubicBezTo>
                    <a:pt x="0" y="1130722"/>
                    <a:pt x="39253" y="1036216"/>
                    <a:pt x="110505" y="964964"/>
                  </a:cubicBezTo>
                  <a:cubicBezTo>
                    <a:pt x="181756" y="893713"/>
                    <a:pt x="276076" y="854459"/>
                    <a:pt x="376349" y="854459"/>
                  </a:cubicBezTo>
                  <a:lnTo>
                    <a:pt x="695958" y="854459"/>
                  </a:lnTo>
                  <a:cubicBezTo>
                    <a:pt x="727211" y="854459"/>
                    <a:pt x="752512" y="879760"/>
                    <a:pt x="752512" y="911014"/>
                  </a:cubicBezTo>
                  <a:lnTo>
                    <a:pt x="752512" y="1230623"/>
                  </a:lnTo>
                  <a:cubicBezTo>
                    <a:pt x="752512" y="1330709"/>
                    <a:pt x="713259" y="1425215"/>
                    <a:pt x="642007" y="1496467"/>
                  </a:cubicBezTo>
                  <a:cubicBezTo>
                    <a:pt x="570756" y="1567718"/>
                    <a:pt x="476436" y="1607158"/>
                    <a:pt x="376349" y="1607158"/>
                  </a:cubicBezTo>
                  <a:close/>
                  <a:moveTo>
                    <a:pt x="376349" y="966267"/>
                  </a:moveTo>
                  <a:cubicBezTo>
                    <a:pt x="230312" y="966267"/>
                    <a:pt x="111621" y="1084957"/>
                    <a:pt x="111621" y="1230809"/>
                  </a:cubicBezTo>
                  <a:cubicBezTo>
                    <a:pt x="111621" y="1376660"/>
                    <a:pt x="230312" y="1495537"/>
                    <a:pt x="376349" y="1495537"/>
                  </a:cubicBezTo>
                  <a:cubicBezTo>
                    <a:pt x="522201" y="1495537"/>
                    <a:pt x="641077" y="1376846"/>
                    <a:pt x="641077" y="1230809"/>
                  </a:cubicBezTo>
                  <a:lnTo>
                    <a:pt x="641077" y="966267"/>
                  </a:lnTo>
                  <a:lnTo>
                    <a:pt x="376349" y="966267"/>
                  </a:lnTo>
                  <a:close/>
                  <a:moveTo>
                    <a:pt x="1284201" y="1607158"/>
                  </a:moveTo>
                  <a:cubicBezTo>
                    <a:pt x="1184114" y="1607158"/>
                    <a:pt x="1089608" y="1567904"/>
                    <a:pt x="1018357" y="1496653"/>
                  </a:cubicBezTo>
                  <a:cubicBezTo>
                    <a:pt x="947105" y="1425401"/>
                    <a:pt x="907852" y="1331082"/>
                    <a:pt x="907852" y="1230809"/>
                  </a:cubicBezTo>
                  <a:lnTo>
                    <a:pt x="907852" y="911200"/>
                  </a:lnTo>
                  <a:cubicBezTo>
                    <a:pt x="907852" y="879946"/>
                    <a:pt x="933152" y="854646"/>
                    <a:pt x="964406" y="854646"/>
                  </a:cubicBezTo>
                  <a:lnTo>
                    <a:pt x="1284015" y="854646"/>
                  </a:lnTo>
                  <a:cubicBezTo>
                    <a:pt x="1384102" y="854646"/>
                    <a:pt x="1478607" y="893899"/>
                    <a:pt x="1549859" y="965150"/>
                  </a:cubicBezTo>
                  <a:cubicBezTo>
                    <a:pt x="1621110" y="1036402"/>
                    <a:pt x="1660364" y="1130722"/>
                    <a:pt x="1660364" y="1230995"/>
                  </a:cubicBezTo>
                  <a:cubicBezTo>
                    <a:pt x="1660364" y="1331268"/>
                    <a:pt x="1621296" y="1425401"/>
                    <a:pt x="1550045" y="1496653"/>
                  </a:cubicBezTo>
                  <a:cubicBezTo>
                    <a:pt x="1478794" y="1567904"/>
                    <a:pt x="1384288" y="1607158"/>
                    <a:pt x="1284201" y="1607158"/>
                  </a:cubicBezTo>
                  <a:close/>
                  <a:moveTo>
                    <a:pt x="1019659" y="966267"/>
                  </a:moveTo>
                  <a:lnTo>
                    <a:pt x="1019659" y="1230995"/>
                  </a:lnTo>
                  <a:cubicBezTo>
                    <a:pt x="1019659" y="1376846"/>
                    <a:pt x="1138349" y="1495723"/>
                    <a:pt x="1284387" y="1495723"/>
                  </a:cubicBezTo>
                  <a:cubicBezTo>
                    <a:pt x="1430424" y="1495723"/>
                    <a:pt x="1549115" y="1377032"/>
                    <a:pt x="1549115" y="1230995"/>
                  </a:cubicBezTo>
                  <a:cubicBezTo>
                    <a:pt x="1549115" y="1084957"/>
                    <a:pt x="1430424" y="966267"/>
                    <a:pt x="1284387" y="966267"/>
                  </a:cubicBezTo>
                  <a:lnTo>
                    <a:pt x="1019659" y="96626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2454241" y="1365622"/>
            <a:ext cx="8543925" cy="1045296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274954" y="1746292"/>
            <a:ext cx="7574021" cy="52837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159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计算机散热不良会导致硬件过热，如CPU、显卡等，引发系统不稳定甚至硬件损坏，需定期清理风扇和散热器灰尘。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3274956" y="1359899"/>
            <a:ext cx="7570844" cy="3775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散热不良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454241" y="3130562"/>
            <a:ext cx="8543925" cy="1045296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3274954" y="3511233"/>
            <a:ext cx="7574021" cy="52837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移动计算机时未关闭电源或未固定硬盘，可能导致硬盘磁头碰撞盘片，造成数据丢失或硬盘损坏，移动前需确保设备关闭并固定硬盘。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3274956" y="3124839"/>
            <a:ext cx="7570844" cy="3775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移动不当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2454241" y="4900041"/>
            <a:ext cx="8543925" cy="1045296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3274954" y="5280712"/>
            <a:ext cx="7574021" cy="52837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157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灰尘堆积会影响硬件散热和性能，如堵塞散热孔、短路电路，定期清理机箱内灰尘，保持硬件清洁可有效预防故障。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3274956" y="4894318"/>
            <a:ext cx="7570844" cy="3775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灰尘杀手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5400000" flipH="0" flipV="0">
            <a:off x="1716888" y="1218378"/>
            <a:ext cx="1373962" cy="1397721"/>
          </a:xfrm>
          <a:prstGeom prst="hexagon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5400000" flipH="0" flipV="0">
            <a:off x="1716889" y="1200350"/>
            <a:ext cx="1373961" cy="1233862"/>
          </a:xfrm>
          <a:prstGeom prst="hexagon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4541" t="7700" r="24541" b="3747"/>
          <a:stretch>
            <a:fillRect/>
          </a:stretch>
        </p:blipFill>
        <p:spPr>
          <a:xfrm rot="0" flipH="0" flipV="0">
            <a:off x="1830363" y="1130300"/>
            <a:ext cx="1147016" cy="1330539"/>
          </a:xfrm>
          <a:custGeom>
            <a:avLst/>
            <a:gdLst/>
            <a:rect l="l" t="t" r="r" b="b"/>
            <a:pathLst>
              <a:path w="1147016" h="1330539">
                <a:moveTo>
                  <a:pt x="573508" y="0"/>
                </a:moveTo>
                <a:lnTo>
                  <a:pt x="1147016" y="286754"/>
                </a:lnTo>
                <a:lnTo>
                  <a:pt x="1147016" y="1043785"/>
                </a:lnTo>
                <a:lnTo>
                  <a:pt x="573508" y="1330539"/>
                </a:lnTo>
                <a:lnTo>
                  <a:pt x="0" y="1043785"/>
                </a:lnTo>
                <a:lnTo>
                  <a:pt x="0" y="28675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5" name="标题 1"/>
          <p:cNvSpPr txBox="1"/>
          <p:nvPr/>
        </p:nvSpPr>
        <p:spPr>
          <a:xfrm rot="5400000" flipH="0" flipV="0">
            <a:off x="1716888" y="2983319"/>
            <a:ext cx="1373962" cy="1397721"/>
          </a:xfrm>
          <a:prstGeom prst="hexagon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5400000" flipH="0" flipV="0">
            <a:off x="1716889" y="2965291"/>
            <a:ext cx="1373961" cy="1233862"/>
          </a:xfrm>
          <a:prstGeom prst="hexagon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7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4541" t="7700" r="24541" b="3747"/>
          <a:stretch>
            <a:fillRect/>
          </a:stretch>
        </p:blipFill>
        <p:spPr>
          <a:xfrm rot="0" flipH="0" flipV="0">
            <a:off x="1830363" y="2895241"/>
            <a:ext cx="1147016" cy="1330539"/>
          </a:xfrm>
          <a:custGeom>
            <a:avLst/>
            <a:gdLst/>
            <a:rect l="l" t="t" r="r" b="b"/>
            <a:pathLst>
              <a:path w="1147016" h="1330539">
                <a:moveTo>
                  <a:pt x="573508" y="0"/>
                </a:moveTo>
                <a:lnTo>
                  <a:pt x="1147016" y="286754"/>
                </a:lnTo>
                <a:lnTo>
                  <a:pt x="1147016" y="1043785"/>
                </a:lnTo>
                <a:lnTo>
                  <a:pt x="573508" y="1330539"/>
                </a:lnTo>
                <a:lnTo>
                  <a:pt x="0" y="1043785"/>
                </a:lnTo>
                <a:lnTo>
                  <a:pt x="0" y="28675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8" name="标题 1"/>
          <p:cNvSpPr txBox="1"/>
          <p:nvPr/>
        </p:nvSpPr>
        <p:spPr>
          <a:xfrm rot="5400000" flipH="0" flipV="0">
            <a:off x="1716888" y="4752798"/>
            <a:ext cx="1373962" cy="1397721"/>
          </a:xfrm>
          <a:prstGeom prst="hexagon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5400000" flipH="0" flipV="0">
            <a:off x="1716889" y="4734770"/>
            <a:ext cx="1373961" cy="1233862"/>
          </a:xfrm>
          <a:prstGeom prst="hexagon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0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4541" t="7700" r="24541" b="3747"/>
          <a:stretch>
            <a:fillRect/>
          </a:stretch>
        </p:blipFill>
        <p:spPr>
          <a:xfrm rot="0" flipH="0" flipV="0">
            <a:off x="1830363" y="4664720"/>
            <a:ext cx="1147016" cy="1330539"/>
          </a:xfrm>
          <a:custGeom>
            <a:avLst/>
            <a:gdLst/>
            <a:rect l="l" t="t" r="r" b="b"/>
            <a:pathLst>
              <a:path w="1147016" h="1330539">
                <a:moveTo>
                  <a:pt x="573508" y="0"/>
                </a:moveTo>
                <a:lnTo>
                  <a:pt x="1147016" y="286754"/>
                </a:lnTo>
                <a:lnTo>
                  <a:pt x="1147016" y="1043785"/>
                </a:lnTo>
                <a:lnTo>
                  <a:pt x="573508" y="1330539"/>
                </a:lnTo>
                <a:lnTo>
                  <a:pt x="0" y="1043785"/>
                </a:lnTo>
                <a:lnTo>
                  <a:pt x="0" y="28675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1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硬件故障原因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12944" y="2768600"/>
            <a:ext cx="50800" cy="1143000"/>
          </a:xfrm>
          <a:prstGeom prst="rect"/>
          <a:solidFill>
            <a:schemeClr val="accent3"/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4161844" y="2768600"/>
            <a:ext cx="50800" cy="1143000"/>
          </a:xfrm>
          <a:prstGeom prst="rect"/>
          <a:solidFill>
            <a:schemeClr val="accent3"/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064044" y="2768600"/>
            <a:ext cx="50800" cy="1143000"/>
          </a:xfrm>
          <a:prstGeom prst="rect"/>
          <a:solidFill>
            <a:schemeClr val="accent3"/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9064044" y="1549400"/>
            <a:ext cx="2450657" cy="1478296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accent1"/>
          </a:solidFill>
          <a:ln w="19050" cap="flat">
            <a:solidFill>
              <a:schemeClr val="accent3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409494" y="4228156"/>
            <a:ext cx="2006941" cy="19059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病毒感染会破坏系统文件、篡改注册表、盗取用户信息，导致系统运行异常或崩溃，需安装杀毒软件并定期更新病毒库。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409494" y="3293762"/>
            <a:ext cx="409866" cy="40986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6865228" y="4228156"/>
            <a:ext cx="2006941" cy="19059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CMOS设置错误可能导致系统无法启动或硬件无法正常工作，如设置错误的启动顺序、时钟频率等，需谨慎操作CMOS设置。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865228" y="3297309"/>
            <a:ext cx="409866" cy="379154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9315884" y="4228156"/>
            <a:ext cx="2006941" cy="19059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DLL文件是系统和软件运行的依赖文件，丢失会导致软件或系统无法正常运行，出现错误提示，需及时修复或重新安装相关软件。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9315884" y="3299654"/>
            <a:ext cx="409866" cy="358831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161844" y="1549400"/>
            <a:ext cx="2450657" cy="1478296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accent1"/>
          </a:solidFill>
          <a:ln w="19050" cap="flat">
            <a:solidFill>
              <a:schemeClr val="accent3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6612944" y="1549400"/>
            <a:ext cx="2450657" cy="1478296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bg1"/>
          </a:solidFill>
          <a:ln w="19050" cap="flat">
            <a:solidFill>
              <a:schemeClr val="accent3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5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69" t="0" r="51571" b="0"/>
          <a:stretch>
            <a:fillRect/>
          </a:stretch>
        </p:blipFill>
        <p:spPr>
          <a:xfrm rot="0" flipH="1" flipV="0">
            <a:off x="660399" y="1549400"/>
            <a:ext cx="3305377" cy="458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标题 1"/>
          <p:cNvSpPr txBox="1"/>
          <p:nvPr/>
        </p:nvSpPr>
        <p:spPr>
          <a:xfrm rot="0" flipH="0" flipV="0">
            <a:off x="4409494" y="3783656"/>
            <a:ext cx="2006941" cy="4454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病毒感染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6873294" y="3783656"/>
            <a:ext cx="2006941" cy="4454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CMOS设置不当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9324394" y="3783656"/>
            <a:ext cx="2006941" cy="4454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DLL文件丢失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4409494" y="1865956"/>
            <a:ext cx="1524341" cy="9788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4800">
                <a:ln w="12700">
                  <a:noFill/>
                </a:ln>
                <a:solidFill>
                  <a:srgbClr val="FFF5CB">
                    <a:alpha val="3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9324394" y="1865956"/>
            <a:ext cx="1524341" cy="9788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4800">
                <a:ln w="12700">
                  <a:noFill/>
                </a:ln>
                <a:solidFill>
                  <a:srgbClr val="FFF5CB">
                    <a:alpha val="30000"/>
                  </a:srgbClr>
                </a:solidFill>
                <a:latin typeface="OPPOSans B"/>
                <a:ea typeface="OPPOSans B"/>
                <a:cs typeface="OPPOSans B"/>
              </a:rPr>
              <a:t>03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873294" y="1865956"/>
            <a:ext cx="1524341" cy="9788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48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02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软件故障原因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电脑故障的排除方法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753713" y="1805077"/>
            <a:ext cx="6278280" cy="1125281"/>
          </a:xfrm>
          <a:prstGeom prst="roundRect">
            <a:avLst>
              <a:gd name="adj" fmla="val 13826"/>
            </a:avLst>
          </a:prstGeom>
          <a:solidFill>
            <a:schemeClr val="bg1"/>
          </a:solidFill>
          <a:ln w="9525" cap="flat">
            <a:noFill/>
            <a:miter/>
          </a:ln>
          <a:effectLst>
            <a:outerShdw dist="190500" blurRad="381000" dir="5400000" sx="102000" sy="102000" kx="0" ky="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753713" y="1805078"/>
            <a:ext cx="1021368" cy="1125281"/>
          </a:xfrm>
          <a:custGeom>
            <a:avLst/>
            <a:gdLst>
              <a:gd name="connsiteX0" fmla="*/ 155581 w 1021368"/>
              <a:gd name="connsiteY0" fmla="*/ 0 h 1125281"/>
              <a:gd name="connsiteX1" fmla="*/ 1021368 w 1021368"/>
              <a:gd name="connsiteY1" fmla="*/ 0 h 1125281"/>
              <a:gd name="connsiteX2" fmla="*/ 1021368 w 1021368"/>
              <a:gd name="connsiteY2" fmla="*/ 1125281 h 1125281"/>
              <a:gd name="connsiteX3" fmla="*/ 155581 w 1021368"/>
              <a:gd name="connsiteY3" fmla="*/ 1125281 h 1125281"/>
              <a:gd name="connsiteX4" fmla="*/ 0 w 1021368"/>
              <a:gd name="connsiteY4" fmla="*/ 969700 h 1125281"/>
              <a:gd name="connsiteX5" fmla="*/ 0 w 1021368"/>
              <a:gd name="connsiteY5" fmla="*/ 155581 h 1125281"/>
              <a:gd name="connsiteX6" fmla="*/ 155581 w 1021368"/>
              <a:gd name="connsiteY6" fmla="*/ 0 h 1125281"/>
            </a:gdLst>
            <a:rect l="l" t="t" r="r" b="b"/>
            <a:pathLst>
              <a:path w="1021368" h="1125281">
                <a:moveTo>
                  <a:pt x="155581" y="0"/>
                </a:moveTo>
                <a:lnTo>
                  <a:pt x="1021368" y="0"/>
                </a:lnTo>
                <a:lnTo>
                  <a:pt x="1021368" y="1125281"/>
                </a:lnTo>
                <a:lnTo>
                  <a:pt x="155581" y="1125281"/>
                </a:lnTo>
                <a:cubicBezTo>
                  <a:pt x="69656" y="1125281"/>
                  <a:pt x="0" y="1055625"/>
                  <a:pt x="0" y="969700"/>
                </a:cubicBezTo>
                <a:lnTo>
                  <a:pt x="0" y="155581"/>
                </a:lnTo>
                <a:cubicBezTo>
                  <a:pt x="0" y="69656"/>
                  <a:pt x="69656" y="0"/>
                  <a:pt x="15558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86000">
                <a:schemeClr val="accent1">
                  <a:alpha val="100000"/>
                </a:schemeClr>
              </a:gs>
            </a:gsLst>
            <a:lin ang="3240000" scaled="0"/>
          </a:gradFill>
          <a:ln w="9525" cap="flat">
            <a:noFill/>
            <a:miter/>
          </a:ln>
          <a:effectLst>
            <a:outerShdw dist="127000" blurRad="190500" dir="5400000" sx="105000" sy="105000" kx="0" ky="0" algn="t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996491" y="2091345"/>
            <a:ext cx="552746" cy="552746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882667" y="3325585"/>
            <a:ext cx="6457564" cy="1125281"/>
          </a:xfrm>
          <a:prstGeom prst="roundRect">
            <a:avLst>
              <a:gd name="adj" fmla="val 13826"/>
            </a:avLst>
          </a:prstGeom>
          <a:solidFill>
            <a:schemeClr val="bg1"/>
          </a:solidFill>
          <a:ln w="9525" cap="flat">
            <a:noFill/>
            <a:miter/>
          </a:ln>
          <a:effectLst>
            <a:outerShdw dist="190500" blurRad="381000" dir="5400000" sx="102000" sy="102000" kx="0" ky="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3882667" y="3325586"/>
            <a:ext cx="1021368" cy="1125281"/>
          </a:xfrm>
          <a:custGeom>
            <a:avLst/>
            <a:gdLst>
              <a:gd name="connsiteX0" fmla="*/ 155581 w 1021368"/>
              <a:gd name="connsiteY0" fmla="*/ 0 h 1125281"/>
              <a:gd name="connsiteX1" fmla="*/ 1021368 w 1021368"/>
              <a:gd name="connsiteY1" fmla="*/ 0 h 1125281"/>
              <a:gd name="connsiteX2" fmla="*/ 1021368 w 1021368"/>
              <a:gd name="connsiteY2" fmla="*/ 1125281 h 1125281"/>
              <a:gd name="connsiteX3" fmla="*/ 155581 w 1021368"/>
              <a:gd name="connsiteY3" fmla="*/ 1125281 h 1125281"/>
              <a:gd name="connsiteX4" fmla="*/ 0 w 1021368"/>
              <a:gd name="connsiteY4" fmla="*/ 969700 h 1125281"/>
              <a:gd name="connsiteX5" fmla="*/ 0 w 1021368"/>
              <a:gd name="connsiteY5" fmla="*/ 155581 h 1125281"/>
              <a:gd name="connsiteX6" fmla="*/ 155581 w 1021368"/>
              <a:gd name="connsiteY6" fmla="*/ 0 h 1125281"/>
            </a:gdLst>
            <a:rect l="l" t="t" r="r" b="b"/>
            <a:pathLst>
              <a:path w="1021368" h="1125281">
                <a:moveTo>
                  <a:pt x="155581" y="0"/>
                </a:moveTo>
                <a:lnTo>
                  <a:pt x="1021368" y="0"/>
                </a:lnTo>
                <a:lnTo>
                  <a:pt x="1021368" y="1125281"/>
                </a:lnTo>
                <a:lnTo>
                  <a:pt x="155581" y="1125281"/>
                </a:lnTo>
                <a:cubicBezTo>
                  <a:pt x="69656" y="1125281"/>
                  <a:pt x="0" y="1055625"/>
                  <a:pt x="0" y="969700"/>
                </a:cubicBezTo>
                <a:lnTo>
                  <a:pt x="0" y="155581"/>
                </a:lnTo>
                <a:cubicBezTo>
                  <a:pt x="0" y="69656"/>
                  <a:pt x="69656" y="0"/>
                  <a:pt x="155581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86000">
                <a:schemeClr val="accent2">
                  <a:lumMod val="75000"/>
                </a:schemeClr>
              </a:gs>
            </a:gsLst>
            <a:lin ang="3240000" scaled="0"/>
          </a:gradFill>
          <a:ln w="9525" cap="flat">
            <a:noFill/>
            <a:miter/>
          </a:ln>
          <a:effectLst>
            <a:outerShdw dist="127000" blurRad="190500" dir="5400000" sx="105000" sy="105000" kx="0" ky="0" algn="t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125445" y="3627738"/>
            <a:ext cx="552746" cy="520975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2946743" y="4846093"/>
            <a:ext cx="6278280" cy="1125281"/>
          </a:xfrm>
          <a:prstGeom prst="roundRect">
            <a:avLst>
              <a:gd name="adj" fmla="val 13826"/>
            </a:avLst>
          </a:prstGeom>
          <a:solidFill>
            <a:schemeClr val="bg1"/>
          </a:solidFill>
          <a:ln w="9525" cap="flat">
            <a:noFill/>
            <a:miter/>
          </a:ln>
          <a:effectLst>
            <a:outerShdw dist="190500" blurRad="381000" dir="5400000" sx="102000" sy="102000" kx="0" ky="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2946743" y="4846094"/>
            <a:ext cx="1021368" cy="1125281"/>
          </a:xfrm>
          <a:custGeom>
            <a:avLst/>
            <a:gdLst>
              <a:gd name="connsiteX0" fmla="*/ 155581 w 1021368"/>
              <a:gd name="connsiteY0" fmla="*/ 0 h 1125281"/>
              <a:gd name="connsiteX1" fmla="*/ 1021368 w 1021368"/>
              <a:gd name="connsiteY1" fmla="*/ 0 h 1125281"/>
              <a:gd name="connsiteX2" fmla="*/ 1021368 w 1021368"/>
              <a:gd name="connsiteY2" fmla="*/ 1125281 h 1125281"/>
              <a:gd name="connsiteX3" fmla="*/ 155581 w 1021368"/>
              <a:gd name="connsiteY3" fmla="*/ 1125281 h 1125281"/>
              <a:gd name="connsiteX4" fmla="*/ 0 w 1021368"/>
              <a:gd name="connsiteY4" fmla="*/ 969700 h 1125281"/>
              <a:gd name="connsiteX5" fmla="*/ 0 w 1021368"/>
              <a:gd name="connsiteY5" fmla="*/ 155581 h 1125281"/>
              <a:gd name="connsiteX6" fmla="*/ 155581 w 1021368"/>
              <a:gd name="connsiteY6" fmla="*/ 0 h 1125281"/>
            </a:gdLst>
            <a:rect l="l" t="t" r="r" b="b"/>
            <a:pathLst>
              <a:path w="1021368" h="1125281">
                <a:moveTo>
                  <a:pt x="155581" y="0"/>
                </a:moveTo>
                <a:lnTo>
                  <a:pt x="1021368" y="0"/>
                </a:lnTo>
                <a:lnTo>
                  <a:pt x="1021368" y="1125281"/>
                </a:lnTo>
                <a:lnTo>
                  <a:pt x="155581" y="1125281"/>
                </a:lnTo>
                <a:cubicBezTo>
                  <a:pt x="69656" y="1125281"/>
                  <a:pt x="0" y="1055625"/>
                  <a:pt x="0" y="969700"/>
                </a:cubicBezTo>
                <a:lnTo>
                  <a:pt x="0" y="155581"/>
                </a:lnTo>
                <a:cubicBezTo>
                  <a:pt x="0" y="69656"/>
                  <a:pt x="69656" y="0"/>
                  <a:pt x="15558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86000">
                <a:schemeClr val="accent1">
                  <a:alpha val="100000"/>
                </a:schemeClr>
              </a:gs>
            </a:gsLst>
            <a:lin ang="3240000" scaled="0"/>
          </a:gradFill>
          <a:ln w="9525" cap="flat">
            <a:noFill/>
            <a:miter/>
          </a:ln>
          <a:effectLst>
            <a:outerShdw dist="127000" blurRad="190500" dir="5400000" sx="105000" sy="105000" kx="0" ky="0" algn="t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3189561" y="5132361"/>
            <a:ext cx="552665" cy="552746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2841283" y="1757471"/>
            <a:ext cx="4997648" cy="34178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了解使用状况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2840088" y="2114874"/>
            <a:ext cx="5003800" cy="7660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38102" tIns="38102" rIns="38102" bIns="38102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了解故障发生时电脑的使用状况，如运行的软件、操作步骤等，有助于快速定位问题，避免盲目排查。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5101883" y="3319571"/>
            <a:ext cx="4997648" cy="34178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了解维修历史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5100688" y="3676974"/>
            <a:ext cx="5003800" cy="7660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38102" tIns="38102" rIns="38102" bIns="38102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了解电脑以前的维修状况，可避免重复维修相同问题，提高维修效率，同时防止问题恶化。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123983" y="4843571"/>
            <a:ext cx="4997648" cy="34178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了解系统配置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4122788" y="5200974"/>
            <a:ext cx="5003800" cy="7660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38102" tIns="38102" rIns="38102" bIns="38102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了解电脑的系统配置，包括硬件规格和软件版本，有助于判断故障是否与配置有关，如硬件不兼容或软件冲突。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先调查，后熟悉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66715" y="1415886"/>
            <a:ext cx="3425732" cy="110836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5000">
                <a:schemeClr val="accent1">
                  <a:lumMod val="60000"/>
                  <a:lumOff val="40000"/>
                  <a:alpha val="85000"/>
                </a:schemeClr>
              </a:gs>
              <a:gs pos="100000">
                <a:schemeClr val="accent1"/>
              </a:gs>
            </a:gsLst>
            <a:lin ang="1200000" scaled="0"/>
          </a:gra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966715" y="3415556"/>
            <a:ext cx="3425732" cy="2200729"/>
          </a:xfrm>
          <a:prstGeom prst="rect">
            <a:avLst/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094704" y="1520815"/>
            <a:ext cx="943429" cy="898504"/>
          </a:xfrm>
          <a:prstGeom prst="pentagon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38100" blurRad="127000" dir="8100000" sx="100000" sy="100000" kx="0" ky="0" algn="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331307" y="1756912"/>
            <a:ext cx="470223" cy="426311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2499848" y="2624528"/>
            <a:ext cx="359466" cy="725715"/>
          </a:xfrm>
          <a:prstGeom prst="downArrow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120865" y="3605747"/>
            <a:ext cx="3117432" cy="145600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先检查机箱及显示器的外部件，如电源线、数据线、接口等，确保连接正确，避免打开机箱后发现是简单问题。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891814" y="1415886"/>
            <a:ext cx="3425732" cy="110836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5000">
                <a:schemeClr val="accent1">
                  <a:lumMod val="60000"/>
                  <a:lumOff val="40000"/>
                  <a:alpha val="85000"/>
                </a:schemeClr>
              </a:gs>
              <a:gs pos="100000">
                <a:schemeClr val="accent1"/>
              </a:gs>
            </a:gsLst>
            <a:lin ang="1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7891814" y="3415556"/>
            <a:ext cx="3425732" cy="2200729"/>
          </a:xfrm>
          <a:prstGeom prst="rect">
            <a:avLst/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8055427" y="1520815"/>
            <a:ext cx="943429" cy="898504"/>
          </a:xfrm>
          <a:prstGeom prst="pentagon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38100" blurRad="127000" dir="8100000" sx="100000" sy="100000" kx="0" ky="0" algn="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8296720" y="1756912"/>
            <a:ext cx="460842" cy="426311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9424947" y="2624528"/>
            <a:ext cx="359466" cy="725715"/>
          </a:xfrm>
          <a:prstGeom prst="downArrow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7973621" y="3605747"/>
            <a:ext cx="3262119" cy="145600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观察外设的指示灯状态，如硬盘指示灯、网络指示灯等，判断外设是否正常工作，快速定位问题所在。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429265" y="1415886"/>
            <a:ext cx="3425732" cy="1108363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5000">
                <a:schemeClr val="accent2">
                  <a:alpha val="85000"/>
                </a:schemeClr>
              </a:gs>
              <a:gs pos="100000">
                <a:schemeClr val="accent2"/>
              </a:gs>
            </a:gsLst>
            <a:lin ang="1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429265" y="3415556"/>
            <a:ext cx="3425732" cy="2200729"/>
          </a:xfrm>
          <a:prstGeom prst="rect">
            <a:avLst/>
          </a:prstGeom>
          <a:noFill/>
          <a:ln w="1270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4592879" y="1520815"/>
            <a:ext cx="943429" cy="898504"/>
          </a:xfrm>
          <a:prstGeom prst="pentagon">
            <a:avLst/>
          </a:prstGeom>
          <a:solidFill>
            <a:schemeClr val="accent2"/>
          </a:solidFill>
          <a:ln w="12700" cap="sq">
            <a:noFill/>
            <a:miter/>
          </a:ln>
          <a:effectLst>
            <a:outerShdw dist="38100" blurRad="127000" dir="8100000" sx="100000" sy="100000" kx="0" ky="0" algn="tr" rotWithShape="0">
              <a:schemeClr val="accent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4859605" y="1756912"/>
            <a:ext cx="409977" cy="426311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5962398" y="2624528"/>
            <a:ext cx="359466" cy="725715"/>
          </a:xfrm>
          <a:prstGeom prst="downArrow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4583415" y="3580853"/>
            <a:ext cx="3117432" cy="145600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检查外设的工作状态，如打印机是否缺纸、扫描仪是否清洁等，排除外设故障对电脑的影响，提高排查效率。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2074950" y="1544425"/>
            <a:ext cx="2276635" cy="87489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检查外部件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5571257" y="1544425"/>
            <a:ext cx="2276635" cy="87489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检查外设状态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9035673" y="1544425"/>
            <a:ext cx="2276635" cy="87489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检查指示灯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先机外，后机内</a:t>
            </a: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0399" y="1623193"/>
            <a:ext cx="3574245" cy="3967956"/>
          </a:xfrm>
          <a:prstGeom prst="round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152400" dir="2700000" sx="100000" sy="100000" kx="0" ky="0" algn="ctr" rotWithShape="0">
              <a:schemeClr val="accent1">
                <a:lumMod val="50000"/>
                <a:alpha val="19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000877" y="2088481"/>
            <a:ext cx="3094045" cy="319594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对于光驱及打印机等外设，先检查机械故障，如光驱托盘无法弹出、打印机卡纸等，再检查电气故障。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000587" y="1675177"/>
            <a:ext cx="3094045" cy="397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gradFill>
                  <a:gsLst>
                    <a:gs pos="0">
                      <a:srgbClr val="00A4FB">
                        <a:alpha val="100000"/>
                      </a:srgbClr>
                    </a:gs>
                    <a:gs pos="93000">
                      <a:srgbClr val="007BBC">
                        <a:alpha val="100000"/>
                      </a:srgbClr>
                    </a:gs>
                  </a:gsLst>
                  <a:lin ang="2700000" scaled="0"/>
                </a:gradFill>
                <a:latin typeface="Source Han Sans CN Bold"/>
                <a:ea typeface="Source Han Sans CN Bold"/>
                <a:cs typeface="Source Han Sans CN Bold"/>
              </a:rPr>
              <a:t>检查机械故障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610532" y="4925576"/>
            <a:ext cx="610860" cy="643051"/>
          </a:xfrm>
          <a:custGeom>
            <a:avLst/>
            <a:gdLst>
              <a:gd name="connsiteX0" fmla="*/ 937527 w 937527"/>
              <a:gd name="connsiteY0" fmla="*/ 0 h 883346"/>
              <a:gd name="connsiteX1" fmla="*/ 937527 w 937527"/>
              <a:gd name="connsiteY1" fmla="*/ 34068 h 883346"/>
              <a:gd name="connsiteX2" fmla="*/ 88249 w 937527"/>
              <a:gd name="connsiteY2" fmla="*/ 883346 h 883346"/>
              <a:gd name="connsiteX3" fmla="*/ 0 w 937527"/>
              <a:gd name="connsiteY3" fmla="*/ 883346 h 883346"/>
              <a:gd name="connsiteX4" fmla="*/ 900 w 937527"/>
              <a:gd name="connsiteY4" fmla="*/ 881757 h 883346"/>
              <a:gd name="connsiteX5" fmla="*/ 210450 w 937527"/>
              <a:gd name="connsiteY5" fmla="*/ 191195 h 883346"/>
              <a:gd name="connsiteX6" fmla="*/ 904271 w 937527"/>
              <a:gd name="connsiteY6" fmla="*/ 38457 h 883346"/>
            </a:gdLst>
            <a:rect l="l" t="t" r="r" b="b"/>
            <a:pathLst>
              <a:path w="937527" h="883346">
                <a:moveTo>
                  <a:pt x="937527" y="0"/>
                </a:moveTo>
                <a:lnTo>
                  <a:pt x="937527" y="34068"/>
                </a:lnTo>
                <a:cubicBezTo>
                  <a:pt x="937527" y="503111"/>
                  <a:pt x="557292" y="883346"/>
                  <a:pt x="88249" y="883346"/>
                </a:cubicBezTo>
                <a:lnTo>
                  <a:pt x="0" y="883346"/>
                </a:lnTo>
                <a:lnTo>
                  <a:pt x="900" y="881757"/>
                </a:lnTo>
                <a:cubicBezTo>
                  <a:pt x="135044" y="708720"/>
                  <a:pt x="208068" y="514252"/>
                  <a:pt x="210450" y="191195"/>
                </a:cubicBezTo>
                <a:cubicBezTo>
                  <a:pt x="472983" y="187723"/>
                  <a:pt x="766205" y="157813"/>
                  <a:pt x="904271" y="384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>
            <a:noFill/>
            <a:miter/>
          </a:ln>
          <a:effectLst>
            <a:outerShdw dist="38100" blurRad="203200" dir="2700000" sx="100000" sy="100000" kx="0" ky="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302527" y="1623193"/>
            <a:ext cx="3574245" cy="3967956"/>
          </a:xfrm>
          <a:prstGeom prst="round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152400" dir="2700000" sx="100000" sy="100000" kx="0" ky="0" algn="ctr" rotWithShape="0">
              <a:schemeClr val="accent1">
                <a:lumMod val="50000"/>
                <a:alpha val="19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643007" y="2088481"/>
            <a:ext cx="3094045" cy="319594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检查机械部件的磨损和老化情况，如硬盘轴承、风扇扇叶等，及时更换损坏的机械部件，防止故障扩大。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201861" y="4925576"/>
            <a:ext cx="610860" cy="643051"/>
          </a:xfrm>
          <a:custGeom>
            <a:avLst/>
            <a:gdLst>
              <a:gd name="connsiteX0" fmla="*/ 937527 w 937527"/>
              <a:gd name="connsiteY0" fmla="*/ 0 h 883346"/>
              <a:gd name="connsiteX1" fmla="*/ 937527 w 937527"/>
              <a:gd name="connsiteY1" fmla="*/ 34068 h 883346"/>
              <a:gd name="connsiteX2" fmla="*/ 88249 w 937527"/>
              <a:gd name="connsiteY2" fmla="*/ 883346 h 883346"/>
              <a:gd name="connsiteX3" fmla="*/ 0 w 937527"/>
              <a:gd name="connsiteY3" fmla="*/ 883346 h 883346"/>
              <a:gd name="connsiteX4" fmla="*/ 900 w 937527"/>
              <a:gd name="connsiteY4" fmla="*/ 881757 h 883346"/>
              <a:gd name="connsiteX5" fmla="*/ 210450 w 937527"/>
              <a:gd name="connsiteY5" fmla="*/ 191195 h 883346"/>
              <a:gd name="connsiteX6" fmla="*/ 904271 w 937527"/>
              <a:gd name="connsiteY6" fmla="*/ 38457 h 883346"/>
            </a:gdLst>
            <a:rect l="l" t="t" r="r" b="b"/>
            <a:pathLst>
              <a:path w="937527" h="883346">
                <a:moveTo>
                  <a:pt x="937527" y="0"/>
                </a:moveTo>
                <a:lnTo>
                  <a:pt x="937527" y="34068"/>
                </a:lnTo>
                <a:cubicBezTo>
                  <a:pt x="937527" y="503111"/>
                  <a:pt x="557292" y="883346"/>
                  <a:pt x="88249" y="883346"/>
                </a:cubicBezTo>
                <a:lnTo>
                  <a:pt x="0" y="883346"/>
                </a:lnTo>
                <a:lnTo>
                  <a:pt x="900" y="881757"/>
                </a:lnTo>
                <a:cubicBezTo>
                  <a:pt x="135044" y="708720"/>
                  <a:pt x="208068" y="514252"/>
                  <a:pt x="210450" y="191195"/>
                </a:cubicBezTo>
                <a:cubicBezTo>
                  <a:pt x="472983" y="187723"/>
                  <a:pt x="766205" y="157813"/>
                  <a:pt x="904271" y="384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>
            <a:noFill/>
            <a:miter/>
          </a:ln>
          <a:effectLst>
            <a:outerShdw dist="38100" blurRad="203200" dir="2700000" sx="100000" sy="100000" kx="0" ky="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7944655" y="1623193"/>
            <a:ext cx="3574245" cy="3967956"/>
          </a:xfrm>
          <a:prstGeom prst="round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152400" dir="2700000" sx="100000" sy="100000" kx="0" ky="0" algn="ctr" rotWithShape="0">
              <a:schemeClr val="accent1">
                <a:lumMod val="50000"/>
                <a:alpha val="19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8285133" y="2144685"/>
            <a:ext cx="3094045" cy="319594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检查机械部件的连接是否牢固，如硬盘数据线、风扇电源线等，确保机械部件正常工作，避免因连接问题导致故障。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0843988" y="4942024"/>
            <a:ext cx="610860" cy="643051"/>
          </a:xfrm>
          <a:custGeom>
            <a:avLst/>
            <a:gdLst>
              <a:gd name="connsiteX0" fmla="*/ 937527 w 937527"/>
              <a:gd name="connsiteY0" fmla="*/ 0 h 883346"/>
              <a:gd name="connsiteX1" fmla="*/ 937527 w 937527"/>
              <a:gd name="connsiteY1" fmla="*/ 34068 h 883346"/>
              <a:gd name="connsiteX2" fmla="*/ 88249 w 937527"/>
              <a:gd name="connsiteY2" fmla="*/ 883346 h 883346"/>
              <a:gd name="connsiteX3" fmla="*/ 0 w 937527"/>
              <a:gd name="connsiteY3" fmla="*/ 883346 h 883346"/>
              <a:gd name="connsiteX4" fmla="*/ 900 w 937527"/>
              <a:gd name="connsiteY4" fmla="*/ 881757 h 883346"/>
              <a:gd name="connsiteX5" fmla="*/ 210450 w 937527"/>
              <a:gd name="connsiteY5" fmla="*/ 191195 h 883346"/>
              <a:gd name="connsiteX6" fmla="*/ 904271 w 937527"/>
              <a:gd name="connsiteY6" fmla="*/ 38457 h 883346"/>
            </a:gdLst>
            <a:rect l="l" t="t" r="r" b="b"/>
            <a:pathLst>
              <a:path w="937527" h="883346">
                <a:moveTo>
                  <a:pt x="937527" y="0"/>
                </a:moveTo>
                <a:lnTo>
                  <a:pt x="937527" y="34068"/>
                </a:lnTo>
                <a:cubicBezTo>
                  <a:pt x="937527" y="503111"/>
                  <a:pt x="557292" y="883346"/>
                  <a:pt x="88249" y="883346"/>
                </a:cubicBezTo>
                <a:lnTo>
                  <a:pt x="0" y="883346"/>
                </a:lnTo>
                <a:lnTo>
                  <a:pt x="900" y="881757"/>
                </a:lnTo>
                <a:cubicBezTo>
                  <a:pt x="135044" y="708720"/>
                  <a:pt x="208068" y="514252"/>
                  <a:pt x="210450" y="191195"/>
                </a:cubicBezTo>
                <a:cubicBezTo>
                  <a:pt x="472983" y="187723"/>
                  <a:pt x="766205" y="157813"/>
                  <a:pt x="904271" y="384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>
            <a:noFill/>
            <a:miter/>
          </a:ln>
          <a:effectLst>
            <a:outerShdw dist="38100" blurRad="203200" dir="2700000" sx="100000" sy="100000" kx="0" ky="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797420" y="1803970"/>
            <a:ext cx="123221" cy="13767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>
            <a:noFill/>
            <a:miter/>
          </a:ln>
          <a:effectLst>
            <a:outerShdw dist="38100" blurRad="203200" dir="2700000" sx="100000" sy="100000" kx="0" ky="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4657417" y="1681916"/>
            <a:ext cx="3094045" cy="397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gradFill>
                  <a:gsLst>
                    <a:gs pos="0">
                      <a:srgbClr val="00A4FB">
                        <a:alpha val="100000"/>
                      </a:srgbClr>
                    </a:gs>
                    <a:gs pos="93000">
                      <a:srgbClr val="007BBC">
                        <a:alpha val="100000"/>
                      </a:srgbClr>
                    </a:gs>
                  </a:gsLst>
                  <a:lin ang="2700000" scaled="0"/>
                </a:gradFill>
                <a:latin typeface="Source Han Sans CN Bold"/>
                <a:ea typeface="Source Han Sans CN Bold"/>
                <a:cs typeface="Source Han Sans CN Bold"/>
              </a:rPr>
              <a:t>检查机械部件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454251" y="1810709"/>
            <a:ext cx="123221" cy="13767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>
            <a:noFill/>
            <a:miter/>
          </a:ln>
          <a:effectLst>
            <a:outerShdw dist="38100" blurRad="203200" dir="2700000" sx="100000" sy="100000" kx="0" ky="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8295357" y="1738120"/>
            <a:ext cx="3094045" cy="397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gradFill>
                  <a:gsLst>
                    <a:gs pos="0">
                      <a:srgbClr val="00A4FB">
                        <a:alpha val="100000"/>
                      </a:srgbClr>
                    </a:gs>
                    <a:gs pos="93000">
                      <a:srgbClr val="007BBC">
                        <a:alpha val="100000"/>
                      </a:srgbClr>
                    </a:gs>
                  </a:gsLst>
                  <a:lin ang="2700000" scaled="0"/>
                </a:gradFill>
                <a:latin typeface="Source Han Sans CN Bold"/>
                <a:ea typeface="Source Han Sans CN Bold"/>
                <a:cs typeface="Source Han Sans CN Bold"/>
              </a:rPr>
              <a:t>检查机械连接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8092191" y="1866913"/>
            <a:ext cx="123221" cy="13767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>
            <a:noFill/>
            <a:miter/>
          </a:ln>
          <a:effectLst>
            <a:outerShdw dist="38100" blurRad="203200" dir="2700000" sx="100000" sy="100000" kx="0" ky="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007545" y="210957"/>
            <a:ext cx="10696755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先机械，后电气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682743" y="334905"/>
            <a:ext cx="218940" cy="218940"/>
          </a:xfrm>
          <a:prstGeom prst="chevron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487699" y="334905"/>
            <a:ext cx="218940" cy="21894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292654" y="334905"/>
            <a:ext cx="218940" cy="2189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theme/_rels/theme1.xml.rels><?xml version="1.0" encoding="UTF-8" standalone="yes"?>
<Relationships xmlns="http://schemas.openxmlformats.org/package/2006/relationships">

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4FB"/>
      </a:accent1>
      <a:accent2>
        <a:srgbClr val="01A8EB"/>
      </a:accent2>
      <a:accent3>
        <a:srgbClr val="FCCB00"/>
      </a:accent3>
      <a:accent4>
        <a:srgbClr val="FF7443"/>
      </a:accent4>
      <a:accent5>
        <a:srgbClr val="7F7F7F"/>
      </a:accent5>
      <a:accent6>
        <a:srgbClr val="262626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